
<file path=[Content_Types].xml><?xml version="1.0" encoding="utf-8"?>
<Types xmlns="http://schemas.openxmlformats.org/package/2006/content-types">
  <Default Extension="png" ContentType="image/png"/>
  <Default Extension="glb" ContentType="model/gltf.binary"/>
  <Default Extension="rels" ContentType="application/vnd.openxmlformats-package.relationships+xml"/>
  <Default Extension="xml" ContentType="application/xml"/>
  <Default Extension="fntdata" ContentType="application/x-fontdata"/>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1" r:id="rId1"/>
  </p:sldMasterIdLst>
  <p:notesMasterIdLst>
    <p:notesMasterId r:id="rId20"/>
  </p:notesMasterIdLst>
  <p:sldIdLst>
    <p:sldId id="256" r:id="rId2"/>
    <p:sldId id="309" r:id="rId3"/>
    <p:sldId id="264" r:id="rId4"/>
    <p:sldId id="258" r:id="rId5"/>
    <p:sldId id="259" r:id="rId6"/>
    <p:sldId id="260" r:id="rId7"/>
    <p:sldId id="310" r:id="rId8"/>
    <p:sldId id="311" r:id="rId9"/>
    <p:sldId id="262" r:id="rId10"/>
    <p:sldId id="312" r:id="rId11"/>
    <p:sldId id="313" r:id="rId12"/>
    <p:sldId id="263" r:id="rId13"/>
    <p:sldId id="314" r:id="rId14"/>
    <p:sldId id="315" r:id="rId15"/>
    <p:sldId id="265" r:id="rId16"/>
    <p:sldId id="287" r:id="rId17"/>
    <p:sldId id="285" r:id="rId18"/>
    <p:sldId id="288" r:id="rId19"/>
  </p:sldIdLst>
  <p:sldSz cx="9144000" cy="5143500" type="screen16x9"/>
  <p:notesSz cx="6858000" cy="9144000"/>
  <p:embeddedFontLst>
    <p:embeddedFont>
      <p:font typeface="Fredoka One" panose="020B0604020202020204" charset="0"/>
      <p:regular r:id="rId21"/>
    </p:embeddedFont>
    <p:embeddedFont>
      <p:font typeface="Karla" panose="020B0604020202020204" charset="0"/>
      <p:regular r:id="rId22"/>
      <p:bold r:id="rId23"/>
      <p:italic r:id="rId24"/>
      <p:boldItalic r:id="rId25"/>
    </p:embeddedFont>
    <p:embeddedFont>
      <p:font typeface="Karla Medium" panose="020B0604020202020204" charset="0"/>
      <p:regular r:id="rId26"/>
      <p:bold r:id="rId27"/>
      <p:italic r:id="rId28"/>
      <p:boldItalic r:id="rId2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568">
          <p15:clr>
            <a:srgbClr val="9AA0A6"/>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E0E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690E3E8-24EF-408A-9E0E-CE75361411AE}">
  <a:tblStyle styleId="{4690E3E8-24EF-408A-9E0E-CE75361411A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985" autoAdjust="0"/>
    <p:restoredTop sz="94660"/>
  </p:normalViewPr>
  <p:slideViewPr>
    <p:cSldViewPr snapToGrid="0">
      <p:cViewPr varScale="1">
        <p:scale>
          <a:sx n="90" d="100"/>
          <a:sy n="90" d="100"/>
        </p:scale>
        <p:origin x="756" y="66"/>
      </p:cViewPr>
      <p:guideLst>
        <p:guide orient="horz" pos="568"/>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font" Target="fonts/font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3" name="Google Shape;44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8"/>
        <p:cNvGrpSpPr/>
        <p:nvPr/>
      </p:nvGrpSpPr>
      <p:grpSpPr>
        <a:xfrm>
          <a:off x="0" y="0"/>
          <a:ext cx="0" cy="0"/>
          <a:chOff x="0" y="0"/>
          <a:chExt cx="0" cy="0"/>
        </a:xfrm>
      </p:grpSpPr>
      <p:sp>
        <p:nvSpPr>
          <p:cNvPr id="619" name="Google Shape;619;gf09f6a330b_0_15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0" name="Google Shape;620;gf09f6a330b_0_15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382729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7"/>
        <p:cNvGrpSpPr/>
        <p:nvPr/>
      </p:nvGrpSpPr>
      <p:grpSpPr>
        <a:xfrm>
          <a:off x="0" y="0"/>
          <a:ext cx="0" cy="0"/>
          <a:chOff x="0" y="0"/>
          <a:chExt cx="0" cy="0"/>
        </a:xfrm>
      </p:grpSpPr>
      <p:sp>
        <p:nvSpPr>
          <p:cNvPr id="728" name="Google Shape;728;gf3b0ed205b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9" name="Google Shape;729;gf3b0ed205b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5"/>
        <p:cNvGrpSpPr/>
        <p:nvPr/>
      </p:nvGrpSpPr>
      <p:grpSpPr>
        <a:xfrm>
          <a:off x="0" y="0"/>
          <a:ext cx="0" cy="0"/>
          <a:chOff x="0" y="0"/>
          <a:chExt cx="0" cy="0"/>
        </a:xfrm>
      </p:grpSpPr>
      <p:sp>
        <p:nvSpPr>
          <p:cNvPr id="586" name="Google Shape;586;gf09f6a330b_0_5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7" name="Google Shape;587;gf09f6a330b_0_5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089160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8"/>
        <p:cNvGrpSpPr/>
        <p:nvPr/>
      </p:nvGrpSpPr>
      <p:grpSpPr>
        <a:xfrm>
          <a:off x="0" y="0"/>
          <a:ext cx="0" cy="0"/>
          <a:chOff x="0" y="0"/>
          <a:chExt cx="0" cy="0"/>
        </a:xfrm>
      </p:grpSpPr>
      <p:sp>
        <p:nvSpPr>
          <p:cNvPr id="619" name="Google Shape;619;gf09f6a330b_0_15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0" name="Google Shape;620;gf09f6a330b_0_15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04785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6"/>
        <p:cNvGrpSpPr/>
        <p:nvPr/>
      </p:nvGrpSpPr>
      <p:grpSpPr>
        <a:xfrm>
          <a:off x="0" y="0"/>
          <a:ext cx="0" cy="0"/>
          <a:chOff x="0" y="0"/>
          <a:chExt cx="0" cy="0"/>
        </a:xfrm>
      </p:grpSpPr>
      <p:sp>
        <p:nvSpPr>
          <p:cNvPr id="817" name="Google Shape;817;g11d3c097be0_8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8" name="Google Shape;818;g11d3c097be0_8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6"/>
        <p:cNvGrpSpPr/>
        <p:nvPr/>
      </p:nvGrpSpPr>
      <p:grpSpPr>
        <a:xfrm>
          <a:off x="0" y="0"/>
          <a:ext cx="0" cy="0"/>
          <a:chOff x="0" y="0"/>
          <a:chExt cx="0" cy="0"/>
        </a:xfrm>
      </p:grpSpPr>
      <p:sp>
        <p:nvSpPr>
          <p:cNvPr id="1997" name="Google Shape;1997;g11d4f3bf491_2_3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8" name="Google Shape;1998;g11d4f3bf491_2_3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0"/>
        <p:cNvGrpSpPr/>
        <p:nvPr/>
      </p:nvGrpSpPr>
      <p:grpSpPr>
        <a:xfrm>
          <a:off x="0" y="0"/>
          <a:ext cx="0" cy="0"/>
          <a:chOff x="0" y="0"/>
          <a:chExt cx="0" cy="0"/>
        </a:xfrm>
      </p:grpSpPr>
      <p:sp>
        <p:nvSpPr>
          <p:cNvPr id="1621" name="Google Shape;1621;g11dd18c0d2a_1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2" name="Google Shape;1622;g11dd18c0d2a_1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5"/>
        <p:cNvGrpSpPr/>
        <p:nvPr/>
      </p:nvGrpSpPr>
      <p:grpSpPr>
        <a:xfrm>
          <a:off x="0" y="0"/>
          <a:ext cx="0" cy="0"/>
          <a:chOff x="0" y="0"/>
          <a:chExt cx="0" cy="0"/>
        </a:xfrm>
      </p:grpSpPr>
      <p:sp>
        <p:nvSpPr>
          <p:cNvPr id="2016" name="Google Shape;2016;g11d4f3bf491_2_3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7" name="Google Shape;2017;g11d4f3bf491_2_3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3"/>
        <p:cNvGrpSpPr/>
        <p:nvPr/>
      </p:nvGrpSpPr>
      <p:grpSpPr>
        <a:xfrm>
          <a:off x="0" y="0"/>
          <a:ext cx="0" cy="0"/>
          <a:chOff x="0" y="0"/>
          <a:chExt cx="0" cy="0"/>
        </a:xfrm>
      </p:grpSpPr>
      <p:sp>
        <p:nvSpPr>
          <p:cNvPr id="784" name="Google Shape;784;g11d3c097be0_6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5" name="Google Shape;785;g11d3c097be0_6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5"/>
        <p:cNvGrpSpPr/>
        <p:nvPr/>
      </p:nvGrpSpPr>
      <p:grpSpPr>
        <a:xfrm>
          <a:off x="0" y="0"/>
          <a:ext cx="0" cy="0"/>
          <a:chOff x="0" y="0"/>
          <a:chExt cx="0" cy="0"/>
        </a:xfrm>
      </p:grpSpPr>
      <p:sp>
        <p:nvSpPr>
          <p:cNvPr id="586" name="Google Shape;586;gf09f6a330b_0_5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7" name="Google Shape;587;gf09f6a330b_0_5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8"/>
        <p:cNvGrpSpPr/>
        <p:nvPr/>
      </p:nvGrpSpPr>
      <p:grpSpPr>
        <a:xfrm>
          <a:off x="0" y="0"/>
          <a:ext cx="0" cy="0"/>
          <a:chOff x="0" y="0"/>
          <a:chExt cx="0" cy="0"/>
        </a:xfrm>
      </p:grpSpPr>
      <p:sp>
        <p:nvSpPr>
          <p:cNvPr id="619" name="Google Shape;619;gf09f6a330b_0_15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0" name="Google Shape;620;gf09f6a330b_0_15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0"/>
        <p:cNvGrpSpPr/>
        <p:nvPr/>
      </p:nvGrpSpPr>
      <p:grpSpPr>
        <a:xfrm>
          <a:off x="0" y="0"/>
          <a:ext cx="0" cy="0"/>
          <a:chOff x="0" y="0"/>
          <a:chExt cx="0" cy="0"/>
        </a:xfrm>
      </p:grpSpPr>
      <p:sp>
        <p:nvSpPr>
          <p:cNvPr id="661" name="Google Shape;661;gf09f6a330b_0_12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2" name="Google Shape;662;gf09f6a330b_0_12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5"/>
        <p:cNvGrpSpPr/>
        <p:nvPr/>
      </p:nvGrpSpPr>
      <p:grpSpPr>
        <a:xfrm>
          <a:off x="0" y="0"/>
          <a:ext cx="0" cy="0"/>
          <a:chOff x="0" y="0"/>
          <a:chExt cx="0" cy="0"/>
        </a:xfrm>
      </p:grpSpPr>
      <p:sp>
        <p:nvSpPr>
          <p:cNvPr id="586" name="Google Shape;586;gf09f6a330b_0_5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7" name="Google Shape;587;gf09f6a330b_0_5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991490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8"/>
        <p:cNvGrpSpPr/>
        <p:nvPr/>
      </p:nvGrpSpPr>
      <p:grpSpPr>
        <a:xfrm>
          <a:off x="0" y="0"/>
          <a:ext cx="0" cy="0"/>
          <a:chOff x="0" y="0"/>
          <a:chExt cx="0" cy="0"/>
        </a:xfrm>
      </p:grpSpPr>
      <p:sp>
        <p:nvSpPr>
          <p:cNvPr id="619" name="Google Shape;619;gf09f6a330b_0_15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0" name="Google Shape;620;gf09f6a330b_0_15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098407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3"/>
        <p:cNvGrpSpPr/>
        <p:nvPr/>
      </p:nvGrpSpPr>
      <p:grpSpPr>
        <a:xfrm>
          <a:off x="0" y="0"/>
          <a:ext cx="0" cy="0"/>
          <a:chOff x="0" y="0"/>
          <a:chExt cx="0" cy="0"/>
        </a:xfrm>
      </p:grpSpPr>
      <p:sp>
        <p:nvSpPr>
          <p:cNvPr id="714" name="Google Shape;714;g11df837cad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5" name="Google Shape;715;g11df837cad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5"/>
        <p:cNvGrpSpPr/>
        <p:nvPr/>
      </p:nvGrpSpPr>
      <p:grpSpPr>
        <a:xfrm>
          <a:off x="0" y="0"/>
          <a:ext cx="0" cy="0"/>
          <a:chOff x="0" y="0"/>
          <a:chExt cx="0" cy="0"/>
        </a:xfrm>
      </p:grpSpPr>
      <p:sp>
        <p:nvSpPr>
          <p:cNvPr id="586" name="Google Shape;586;gf09f6a330b_0_5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7" name="Google Shape;587;gf09f6a330b_0_5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674799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4707900" y="539325"/>
            <a:ext cx="4436131" cy="4604444"/>
            <a:chOff x="4707900" y="539325"/>
            <a:chExt cx="4436131" cy="4604444"/>
          </a:xfrm>
        </p:grpSpPr>
        <p:sp>
          <p:nvSpPr>
            <p:cNvPr id="10" name="Google Shape;10;p2"/>
            <p:cNvSpPr/>
            <p:nvPr/>
          </p:nvSpPr>
          <p:spPr>
            <a:xfrm>
              <a:off x="4707900" y="539325"/>
              <a:ext cx="4436131" cy="4604444"/>
            </a:xfrm>
            <a:custGeom>
              <a:avLst/>
              <a:gdLst/>
              <a:ahLst/>
              <a:cxnLst/>
              <a:rect l="l" t="t" r="r" b="b"/>
              <a:pathLst>
                <a:path w="74761" h="78796" extrusionOk="0">
                  <a:moveTo>
                    <a:pt x="74760" y="0"/>
                  </a:moveTo>
                  <a:cubicBezTo>
                    <a:pt x="63711" y="2465"/>
                    <a:pt x="53615" y="9263"/>
                    <a:pt x="47400" y="18752"/>
                  </a:cubicBezTo>
                  <a:cubicBezTo>
                    <a:pt x="40113" y="29897"/>
                    <a:pt x="38113" y="44017"/>
                    <a:pt x="29981" y="54554"/>
                  </a:cubicBezTo>
                  <a:cubicBezTo>
                    <a:pt x="23551" y="62853"/>
                    <a:pt x="14015" y="68020"/>
                    <a:pt x="5561" y="74247"/>
                  </a:cubicBezTo>
                  <a:cubicBezTo>
                    <a:pt x="3656" y="75652"/>
                    <a:pt x="1775" y="77176"/>
                    <a:pt x="1" y="78795"/>
                  </a:cubicBezTo>
                  <a:lnTo>
                    <a:pt x="74760" y="78795"/>
                  </a:lnTo>
                  <a:lnTo>
                    <a:pt x="7476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4905576" y="676300"/>
              <a:ext cx="4238388" cy="4467339"/>
            </a:xfrm>
            <a:custGeom>
              <a:avLst/>
              <a:gdLst/>
              <a:ahLst/>
              <a:cxnLst/>
              <a:rect l="l" t="t" r="r" b="b"/>
              <a:pathLst>
                <a:path w="74761" h="78796" extrusionOk="0">
                  <a:moveTo>
                    <a:pt x="74760" y="0"/>
                  </a:moveTo>
                  <a:cubicBezTo>
                    <a:pt x="63711" y="2465"/>
                    <a:pt x="53615" y="9263"/>
                    <a:pt x="47400" y="18752"/>
                  </a:cubicBezTo>
                  <a:cubicBezTo>
                    <a:pt x="40113" y="29897"/>
                    <a:pt x="38113" y="44017"/>
                    <a:pt x="29981" y="54554"/>
                  </a:cubicBezTo>
                  <a:cubicBezTo>
                    <a:pt x="23551" y="62853"/>
                    <a:pt x="14015" y="68020"/>
                    <a:pt x="5561" y="74247"/>
                  </a:cubicBezTo>
                  <a:cubicBezTo>
                    <a:pt x="3656" y="75652"/>
                    <a:pt x="1775" y="77176"/>
                    <a:pt x="1" y="78795"/>
                  </a:cubicBezTo>
                  <a:lnTo>
                    <a:pt x="74760" y="78795"/>
                  </a:lnTo>
                  <a:lnTo>
                    <a:pt x="74760" y="0"/>
                  </a:lnTo>
                  <a:close/>
                </a:path>
              </a:pathLst>
            </a:custGeom>
            <a:solidFill>
              <a:schemeClr val="dk2"/>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 name="Google Shape;12;p2"/>
          <p:cNvSpPr txBox="1">
            <a:spLocks noGrp="1"/>
          </p:cNvSpPr>
          <p:nvPr>
            <p:ph type="ctrTitle"/>
          </p:nvPr>
        </p:nvSpPr>
        <p:spPr>
          <a:xfrm>
            <a:off x="846925" y="1448375"/>
            <a:ext cx="7453500" cy="16623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48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3" name="Google Shape;13;p2"/>
          <p:cNvSpPr txBox="1">
            <a:spLocks noGrp="1"/>
          </p:cNvSpPr>
          <p:nvPr>
            <p:ph type="subTitle" idx="1"/>
          </p:nvPr>
        </p:nvSpPr>
        <p:spPr>
          <a:xfrm>
            <a:off x="2442375" y="3510482"/>
            <a:ext cx="4381800" cy="461700"/>
          </a:xfrm>
          <a:prstGeom prst="rect">
            <a:avLst/>
          </a:prstGeom>
          <a:noFill/>
        </p:spPr>
        <p:txBody>
          <a:bodyPr spcFirstLastPara="1" wrap="square" lIns="91425" tIns="91425" rIns="91425" bIns="91425" anchor="ctr" anchorCtr="0">
            <a:noAutofit/>
          </a:bodyPr>
          <a:lstStyle>
            <a:lvl1pPr lvl="0">
              <a:lnSpc>
                <a:spcPct val="100000"/>
              </a:lnSpc>
              <a:spcBef>
                <a:spcPts val="0"/>
              </a:spcBef>
              <a:spcAft>
                <a:spcPts val="0"/>
              </a:spcAft>
              <a:buClr>
                <a:schemeClr val="accent6"/>
              </a:buClr>
              <a:buSzPts val="2800"/>
              <a:buNone/>
              <a:defRPr sz="1800"/>
            </a:lvl1pPr>
            <a:lvl2pPr lvl="1" algn="ctr">
              <a:lnSpc>
                <a:spcPct val="100000"/>
              </a:lnSpc>
              <a:spcBef>
                <a:spcPts val="0"/>
              </a:spcBef>
              <a:spcAft>
                <a:spcPts val="0"/>
              </a:spcAft>
              <a:buClr>
                <a:schemeClr val="accent6"/>
              </a:buClr>
              <a:buSzPts val="2800"/>
              <a:buNone/>
              <a:defRPr sz="2800">
                <a:solidFill>
                  <a:schemeClr val="accent6"/>
                </a:solidFill>
              </a:defRPr>
            </a:lvl2pPr>
            <a:lvl3pPr lvl="2" algn="ctr">
              <a:lnSpc>
                <a:spcPct val="100000"/>
              </a:lnSpc>
              <a:spcBef>
                <a:spcPts val="0"/>
              </a:spcBef>
              <a:spcAft>
                <a:spcPts val="0"/>
              </a:spcAft>
              <a:buClr>
                <a:schemeClr val="accent6"/>
              </a:buClr>
              <a:buSzPts val="2800"/>
              <a:buNone/>
              <a:defRPr sz="2800">
                <a:solidFill>
                  <a:schemeClr val="accent6"/>
                </a:solidFill>
              </a:defRPr>
            </a:lvl3pPr>
            <a:lvl4pPr lvl="3" algn="ctr">
              <a:lnSpc>
                <a:spcPct val="100000"/>
              </a:lnSpc>
              <a:spcBef>
                <a:spcPts val="0"/>
              </a:spcBef>
              <a:spcAft>
                <a:spcPts val="0"/>
              </a:spcAft>
              <a:buClr>
                <a:schemeClr val="accent6"/>
              </a:buClr>
              <a:buSzPts val="2800"/>
              <a:buNone/>
              <a:defRPr sz="2800">
                <a:solidFill>
                  <a:schemeClr val="accent6"/>
                </a:solidFill>
              </a:defRPr>
            </a:lvl4pPr>
            <a:lvl5pPr lvl="4" algn="ctr">
              <a:lnSpc>
                <a:spcPct val="100000"/>
              </a:lnSpc>
              <a:spcBef>
                <a:spcPts val="0"/>
              </a:spcBef>
              <a:spcAft>
                <a:spcPts val="0"/>
              </a:spcAft>
              <a:buClr>
                <a:schemeClr val="accent6"/>
              </a:buClr>
              <a:buSzPts val="2800"/>
              <a:buNone/>
              <a:defRPr sz="2800">
                <a:solidFill>
                  <a:schemeClr val="accent6"/>
                </a:solidFill>
              </a:defRPr>
            </a:lvl5pPr>
            <a:lvl6pPr lvl="5" algn="ctr">
              <a:lnSpc>
                <a:spcPct val="100000"/>
              </a:lnSpc>
              <a:spcBef>
                <a:spcPts val="0"/>
              </a:spcBef>
              <a:spcAft>
                <a:spcPts val="0"/>
              </a:spcAft>
              <a:buClr>
                <a:schemeClr val="accent6"/>
              </a:buClr>
              <a:buSzPts val="2800"/>
              <a:buNone/>
              <a:defRPr sz="2800">
                <a:solidFill>
                  <a:schemeClr val="accent6"/>
                </a:solidFill>
              </a:defRPr>
            </a:lvl6pPr>
            <a:lvl7pPr lvl="6" algn="ctr">
              <a:lnSpc>
                <a:spcPct val="100000"/>
              </a:lnSpc>
              <a:spcBef>
                <a:spcPts val="0"/>
              </a:spcBef>
              <a:spcAft>
                <a:spcPts val="0"/>
              </a:spcAft>
              <a:buClr>
                <a:schemeClr val="accent6"/>
              </a:buClr>
              <a:buSzPts val="2800"/>
              <a:buNone/>
              <a:defRPr sz="2800">
                <a:solidFill>
                  <a:schemeClr val="accent6"/>
                </a:solidFill>
              </a:defRPr>
            </a:lvl7pPr>
            <a:lvl8pPr lvl="7" algn="ctr">
              <a:lnSpc>
                <a:spcPct val="100000"/>
              </a:lnSpc>
              <a:spcBef>
                <a:spcPts val="0"/>
              </a:spcBef>
              <a:spcAft>
                <a:spcPts val="0"/>
              </a:spcAft>
              <a:buClr>
                <a:schemeClr val="accent6"/>
              </a:buClr>
              <a:buSzPts val="2800"/>
              <a:buNone/>
              <a:defRPr sz="2800">
                <a:solidFill>
                  <a:schemeClr val="accent6"/>
                </a:solidFill>
              </a:defRPr>
            </a:lvl8pPr>
            <a:lvl9pPr lvl="8" algn="ctr">
              <a:lnSpc>
                <a:spcPct val="100000"/>
              </a:lnSpc>
              <a:spcBef>
                <a:spcPts val="0"/>
              </a:spcBef>
              <a:spcAft>
                <a:spcPts val="0"/>
              </a:spcAft>
              <a:buClr>
                <a:schemeClr val="accent6"/>
              </a:buClr>
              <a:buSzPts val="2800"/>
              <a:buNone/>
              <a:defRPr sz="2800">
                <a:solidFill>
                  <a:schemeClr val="accent6"/>
                </a:solidFill>
              </a:defRPr>
            </a:lvl9pPr>
          </a:lstStyle>
          <a:p>
            <a:endParaRPr/>
          </a:p>
        </p:txBody>
      </p:sp>
      <p:sp>
        <p:nvSpPr>
          <p:cNvPr id="14" name="Google Shape;14;p2"/>
          <p:cNvSpPr/>
          <p:nvPr/>
        </p:nvSpPr>
        <p:spPr>
          <a:xfrm>
            <a:off x="187950" y="2083554"/>
            <a:ext cx="350229" cy="391938"/>
          </a:xfrm>
          <a:custGeom>
            <a:avLst/>
            <a:gdLst/>
            <a:ahLst/>
            <a:cxnLst/>
            <a:rect l="l" t="t" r="r" b="b"/>
            <a:pathLst>
              <a:path w="3871" h="4332" extrusionOk="0">
                <a:moveTo>
                  <a:pt x="1942" y="1"/>
                </a:moveTo>
                <a:cubicBezTo>
                  <a:pt x="1894" y="1"/>
                  <a:pt x="1846" y="24"/>
                  <a:pt x="1823" y="72"/>
                </a:cubicBezTo>
                <a:cubicBezTo>
                  <a:pt x="1596" y="572"/>
                  <a:pt x="1513" y="1167"/>
                  <a:pt x="1465" y="1703"/>
                </a:cubicBezTo>
                <a:cubicBezTo>
                  <a:pt x="1001" y="1739"/>
                  <a:pt x="513" y="1834"/>
                  <a:pt x="108" y="2037"/>
                </a:cubicBezTo>
                <a:cubicBezTo>
                  <a:pt x="1" y="2084"/>
                  <a:pt x="1" y="2239"/>
                  <a:pt x="108" y="2299"/>
                </a:cubicBezTo>
                <a:cubicBezTo>
                  <a:pt x="513" y="2501"/>
                  <a:pt x="1001" y="2596"/>
                  <a:pt x="1465" y="2632"/>
                </a:cubicBezTo>
                <a:cubicBezTo>
                  <a:pt x="1513" y="3215"/>
                  <a:pt x="1704" y="4239"/>
                  <a:pt x="1882" y="4323"/>
                </a:cubicBezTo>
                <a:cubicBezTo>
                  <a:pt x="1899" y="4328"/>
                  <a:pt x="1917" y="4331"/>
                  <a:pt x="1934" y="4331"/>
                </a:cubicBezTo>
                <a:cubicBezTo>
                  <a:pt x="1986" y="4331"/>
                  <a:pt x="2034" y="4302"/>
                  <a:pt x="2061" y="4239"/>
                </a:cubicBezTo>
                <a:cubicBezTo>
                  <a:pt x="2287" y="3751"/>
                  <a:pt x="2370" y="3156"/>
                  <a:pt x="2406" y="2620"/>
                </a:cubicBezTo>
                <a:cubicBezTo>
                  <a:pt x="2858" y="2572"/>
                  <a:pt x="3347" y="2477"/>
                  <a:pt x="3751" y="2275"/>
                </a:cubicBezTo>
                <a:cubicBezTo>
                  <a:pt x="3787" y="2263"/>
                  <a:pt x="3799" y="2251"/>
                  <a:pt x="3811" y="2215"/>
                </a:cubicBezTo>
                <a:cubicBezTo>
                  <a:pt x="3870" y="2144"/>
                  <a:pt x="3847" y="2072"/>
                  <a:pt x="3787" y="2037"/>
                </a:cubicBezTo>
                <a:cubicBezTo>
                  <a:pt x="3382" y="1834"/>
                  <a:pt x="2882" y="1727"/>
                  <a:pt x="2418" y="1703"/>
                </a:cubicBezTo>
                <a:cubicBezTo>
                  <a:pt x="2382" y="1167"/>
                  <a:pt x="2287" y="572"/>
                  <a:pt x="2061" y="72"/>
                </a:cubicBezTo>
                <a:cubicBezTo>
                  <a:pt x="2037" y="24"/>
                  <a:pt x="1989" y="1"/>
                  <a:pt x="194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3909050" y="4707972"/>
            <a:ext cx="235579" cy="263646"/>
          </a:xfrm>
          <a:custGeom>
            <a:avLst/>
            <a:gdLst/>
            <a:ahLst/>
            <a:cxnLst/>
            <a:rect l="l" t="t" r="r" b="b"/>
            <a:pathLst>
              <a:path w="3871" h="4332" extrusionOk="0">
                <a:moveTo>
                  <a:pt x="1942" y="1"/>
                </a:moveTo>
                <a:cubicBezTo>
                  <a:pt x="1894" y="1"/>
                  <a:pt x="1846" y="24"/>
                  <a:pt x="1823" y="72"/>
                </a:cubicBezTo>
                <a:cubicBezTo>
                  <a:pt x="1596" y="572"/>
                  <a:pt x="1513" y="1167"/>
                  <a:pt x="1465" y="1703"/>
                </a:cubicBezTo>
                <a:cubicBezTo>
                  <a:pt x="1001" y="1739"/>
                  <a:pt x="513" y="1834"/>
                  <a:pt x="108" y="2037"/>
                </a:cubicBezTo>
                <a:cubicBezTo>
                  <a:pt x="1" y="2084"/>
                  <a:pt x="1" y="2239"/>
                  <a:pt x="108" y="2299"/>
                </a:cubicBezTo>
                <a:cubicBezTo>
                  <a:pt x="513" y="2501"/>
                  <a:pt x="1001" y="2596"/>
                  <a:pt x="1465" y="2632"/>
                </a:cubicBezTo>
                <a:cubicBezTo>
                  <a:pt x="1513" y="3215"/>
                  <a:pt x="1704" y="4239"/>
                  <a:pt x="1882" y="4323"/>
                </a:cubicBezTo>
                <a:cubicBezTo>
                  <a:pt x="1899" y="4328"/>
                  <a:pt x="1917" y="4331"/>
                  <a:pt x="1934" y="4331"/>
                </a:cubicBezTo>
                <a:cubicBezTo>
                  <a:pt x="1986" y="4331"/>
                  <a:pt x="2034" y="4302"/>
                  <a:pt x="2061" y="4239"/>
                </a:cubicBezTo>
                <a:cubicBezTo>
                  <a:pt x="2287" y="3751"/>
                  <a:pt x="2370" y="3156"/>
                  <a:pt x="2406" y="2620"/>
                </a:cubicBezTo>
                <a:cubicBezTo>
                  <a:pt x="2858" y="2572"/>
                  <a:pt x="3347" y="2477"/>
                  <a:pt x="3751" y="2275"/>
                </a:cubicBezTo>
                <a:cubicBezTo>
                  <a:pt x="3787" y="2263"/>
                  <a:pt x="3799" y="2251"/>
                  <a:pt x="3811" y="2215"/>
                </a:cubicBezTo>
                <a:cubicBezTo>
                  <a:pt x="3870" y="2144"/>
                  <a:pt x="3847" y="2072"/>
                  <a:pt x="3787" y="2037"/>
                </a:cubicBezTo>
                <a:cubicBezTo>
                  <a:pt x="3382" y="1834"/>
                  <a:pt x="2882" y="1727"/>
                  <a:pt x="2418" y="1703"/>
                </a:cubicBezTo>
                <a:cubicBezTo>
                  <a:pt x="2382" y="1167"/>
                  <a:pt x="2287" y="572"/>
                  <a:pt x="2061" y="72"/>
                </a:cubicBezTo>
                <a:cubicBezTo>
                  <a:pt x="2037" y="24"/>
                  <a:pt x="1989" y="1"/>
                  <a:pt x="194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8607275" y="3110679"/>
            <a:ext cx="350229" cy="391938"/>
          </a:xfrm>
          <a:custGeom>
            <a:avLst/>
            <a:gdLst/>
            <a:ahLst/>
            <a:cxnLst/>
            <a:rect l="l" t="t" r="r" b="b"/>
            <a:pathLst>
              <a:path w="3871" h="4332" extrusionOk="0">
                <a:moveTo>
                  <a:pt x="1942" y="1"/>
                </a:moveTo>
                <a:cubicBezTo>
                  <a:pt x="1894" y="1"/>
                  <a:pt x="1846" y="24"/>
                  <a:pt x="1823" y="72"/>
                </a:cubicBezTo>
                <a:cubicBezTo>
                  <a:pt x="1596" y="572"/>
                  <a:pt x="1513" y="1167"/>
                  <a:pt x="1465" y="1703"/>
                </a:cubicBezTo>
                <a:cubicBezTo>
                  <a:pt x="1001" y="1739"/>
                  <a:pt x="513" y="1834"/>
                  <a:pt x="108" y="2037"/>
                </a:cubicBezTo>
                <a:cubicBezTo>
                  <a:pt x="1" y="2084"/>
                  <a:pt x="1" y="2239"/>
                  <a:pt x="108" y="2299"/>
                </a:cubicBezTo>
                <a:cubicBezTo>
                  <a:pt x="513" y="2501"/>
                  <a:pt x="1001" y="2596"/>
                  <a:pt x="1465" y="2632"/>
                </a:cubicBezTo>
                <a:cubicBezTo>
                  <a:pt x="1513" y="3215"/>
                  <a:pt x="1704" y="4239"/>
                  <a:pt x="1882" y="4323"/>
                </a:cubicBezTo>
                <a:cubicBezTo>
                  <a:pt x="1899" y="4328"/>
                  <a:pt x="1917" y="4331"/>
                  <a:pt x="1934" y="4331"/>
                </a:cubicBezTo>
                <a:cubicBezTo>
                  <a:pt x="1986" y="4331"/>
                  <a:pt x="2034" y="4302"/>
                  <a:pt x="2061" y="4239"/>
                </a:cubicBezTo>
                <a:cubicBezTo>
                  <a:pt x="2287" y="3751"/>
                  <a:pt x="2370" y="3156"/>
                  <a:pt x="2406" y="2620"/>
                </a:cubicBezTo>
                <a:cubicBezTo>
                  <a:pt x="2858" y="2572"/>
                  <a:pt x="3347" y="2477"/>
                  <a:pt x="3751" y="2275"/>
                </a:cubicBezTo>
                <a:cubicBezTo>
                  <a:pt x="3787" y="2263"/>
                  <a:pt x="3799" y="2251"/>
                  <a:pt x="3811" y="2215"/>
                </a:cubicBezTo>
                <a:cubicBezTo>
                  <a:pt x="3870" y="2144"/>
                  <a:pt x="3847" y="2072"/>
                  <a:pt x="3787" y="2037"/>
                </a:cubicBezTo>
                <a:cubicBezTo>
                  <a:pt x="3382" y="1834"/>
                  <a:pt x="2882" y="1727"/>
                  <a:pt x="2418" y="1703"/>
                </a:cubicBezTo>
                <a:cubicBezTo>
                  <a:pt x="2382" y="1167"/>
                  <a:pt x="2287" y="572"/>
                  <a:pt x="2061" y="72"/>
                </a:cubicBezTo>
                <a:cubicBezTo>
                  <a:pt x="2037" y="24"/>
                  <a:pt x="1989" y="1"/>
                  <a:pt x="194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4788425" y="157372"/>
            <a:ext cx="235579" cy="263646"/>
          </a:xfrm>
          <a:custGeom>
            <a:avLst/>
            <a:gdLst/>
            <a:ahLst/>
            <a:cxnLst/>
            <a:rect l="l" t="t" r="r" b="b"/>
            <a:pathLst>
              <a:path w="3871" h="4332" extrusionOk="0">
                <a:moveTo>
                  <a:pt x="1942" y="1"/>
                </a:moveTo>
                <a:cubicBezTo>
                  <a:pt x="1894" y="1"/>
                  <a:pt x="1846" y="24"/>
                  <a:pt x="1823" y="72"/>
                </a:cubicBezTo>
                <a:cubicBezTo>
                  <a:pt x="1596" y="572"/>
                  <a:pt x="1513" y="1167"/>
                  <a:pt x="1465" y="1703"/>
                </a:cubicBezTo>
                <a:cubicBezTo>
                  <a:pt x="1001" y="1739"/>
                  <a:pt x="513" y="1834"/>
                  <a:pt x="108" y="2037"/>
                </a:cubicBezTo>
                <a:cubicBezTo>
                  <a:pt x="1" y="2084"/>
                  <a:pt x="1" y="2239"/>
                  <a:pt x="108" y="2299"/>
                </a:cubicBezTo>
                <a:cubicBezTo>
                  <a:pt x="513" y="2501"/>
                  <a:pt x="1001" y="2596"/>
                  <a:pt x="1465" y="2632"/>
                </a:cubicBezTo>
                <a:cubicBezTo>
                  <a:pt x="1513" y="3215"/>
                  <a:pt x="1704" y="4239"/>
                  <a:pt x="1882" y="4323"/>
                </a:cubicBezTo>
                <a:cubicBezTo>
                  <a:pt x="1899" y="4328"/>
                  <a:pt x="1917" y="4331"/>
                  <a:pt x="1934" y="4331"/>
                </a:cubicBezTo>
                <a:cubicBezTo>
                  <a:pt x="1986" y="4331"/>
                  <a:pt x="2034" y="4302"/>
                  <a:pt x="2061" y="4239"/>
                </a:cubicBezTo>
                <a:cubicBezTo>
                  <a:pt x="2287" y="3751"/>
                  <a:pt x="2370" y="3156"/>
                  <a:pt x="2406" y="2620"/>
                </a:cubicBezTo>
                <a:cubicBezTo>
                  <a:pt x="2858" y="2572"/>
                  <a:pt x="3347" y="2477"/>
                  <a:pt x="3751" y="2275"/>
                </a:cubicBezTo>
                <a:cubicBezTo>
                  <a:pt x="3787" y="2263"/>
                  <a:pt x="3799" y="2251"/>
                  <a:pt x="3811" y="2215"/>
                </a:cubicBezTo>
                <a:cubicBezTo>
                  <a:pt x="3870" y="2144"/>
                  <a:pt x="3847" y="2072"/>
                  <a:pt x="3787" y="2037"/>
                </a:cubicBezTo>
                <a:cubicBezTo>
                  <a:pt x="3382" y="1834"/>
                  <a:pt x="2882" y="1727"/>
                  <a:pt x="2418" y="1703"/>
                </a:cubicBezTo>
                <a:cubicBezTo>
                  <a:pt x="2382" y="1167"/>
                  <a:pt x="2287" y="572"/>
                  <a:pt x="2061" y="72"/>
                </a:cubicBezTo>
                <a:cubicBezTo>
                  <a:pt x="2037" y="24"/>
                  <a:pt x="1989" y="1"/>
                  <a:pt x="194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ext 2">
  <p:cSld name="CUSTOM_2_1_1_1">
    <p:spTree>
      <p:nvGrpSpPr>
        <p:cNvPr id="1" name="Shape 239"/>
        <p:cNvGrpSpPr/>
        <p:nvPr/>
      </p:nvGrpSpPr>
      <p:grpSpPr>
        <a:xfrm>
          <a:off x="0" y="0"/>
          <a:ext cx="0" cy="0"/>
          <a:chOff x="0" y="0"/>
          <a:chExt cx="0" cy="0"/>
        </a:xfrm>
      </p:grpSpPr>
      <p:sp>
        <p:nvSpPr>
          <p:cNvPr id="240" name="Google Shape;240;p19"/>
          <p:cNvSpPr/>
          <p:nvPr/>
        </p:nvSpPr>
        <p:spPr>
          <a:xfrm rot="5400000">
            <a:off x="130676" y="177575"/>
            <a:ext cx="4835168" cy="5096722"/>
          </a:xfrm>
          <a:custGeom>
            <a:avLst/>
            <a:gdLst/>
            <a:ahLst/>
            <a:cxnLst/>
            <a:rect l="l" t="t" r="r" b="b"/>
            <a:pathLst>
              <a:path w="74761" h="78796" extrusionOk="0">
                <a:moveTo>
                  <a:pt x="74760" y="0"/>
                </a:moveTo>
                <a:cubicBezTo>
                  <a:pt x="63711" y="2465"/>
                  <a:pt x="53615" y="9263"/>
                  <a:pt x="47400" y="18752"/>
                </a:cubicBezTo>
                <a:cubicBezTo>
                  <a:pt x="40113" y="29897"/>
                  <a:pt x="38113" y="44017"/>
                  <a:pt x="29981" y="54554"/>
                </a:cubicBezTo>
                <a:cubicBezTo>
                  <a:pt x="23551" y="62853"/>
                  <a:pt x="14015" y="68020"/>
                  <a:pt x="5561" y="74247"/>
                </a:cubicBezTo>
                <a:cubicBezTo>
                  <a:pt x="3656" y="75652"/>
                  <a:pt x="1775" y="77176"/>
                  <a:pt x="1" y="78795"/>
                </a:cubicBezTo>
                <a:lnTo>
                  <a:pt x="74760" y="78795"/>
                </a:lnTo>
                <a:lnTo>
                  <a:pt x="7476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1" name="Google Shape;241;p19"/>
          <p:cNvGrpSpPr/>
          <p:nvPr/>
        </p:nvGrpSpPr>
        <p:grpSpPr>
          <a:xfrm>
            <a:off x="5616649" y="275"/>
            <a:ext cx="3527415" cy="2125145"/>
            <a:chOff x="6949180" y="267"/>
            <a:chExt cx="2194622" cy="2273856"/>
          </a:xfrm>
        </p:grpSpPr>
        <p:sp>
          <p:nvSpPr>
            <p:cNvPr id="242" name="Google Shape;242;p19"/>
            <p:cNvSpPr/>
            <p:nvPr/>
          </p:nvSpPr>
          <p:spPr>
            <a:xfrm rot="10800000" flipH="1">
              <a:off x="6949193" y="267"/>
              <a:ext cx="2194609" cy="2273856"/>
            </a:xfrm>
            <a:custGeom>
              <a:avLst/>
              <a:gdLst/>
              <a:ahLst/>
              <a:cxnLst/>
              <a:rect l="l" t="t" r="r" b="b"/>
              <a:pathLst>
                <a:path w="74761" h="78796" extrusionOk="0">
                  <a:moveTo>
                    <a:pt x="74760" y="0"/>
                  </a:moveTo>
                  <a:cubicBezTo>
                    <a:pt x="63711" y="2465"/>
                    <a:pt x="53615" y="9263"/>
                    <a:pt x="47400" y="18752"/>
                  </a:cubicBezTo>
                  <a:cubicBezTo>
                    <a:pt x="40113" y="29897"/>
                    <a:pt x="38113" y="44017"/>
                    <a:pt x="29981" y="54554"/>
                  </a:cubicBezTo>
                  <a:cubicBezTo>
                    <a:pt x="23551" y="62853"/>
                    <a:pt x="14015" y="68020"/>
                    <a:pt x="5561" y="74247"/>
                  </a:cubicBezTo>
                  <a:cubicBezTo>
                    <a:pt x="3656" y="75652"/>
                    <a:pt x="1775" y="77176"/>
                    <a:pt x="1" y="78795"/>
                  </a:cubicBezTo>
                  <a:lnTo>
                    <a:pt x="74760" y="78795"/>
                  </a:lnTo>
                  <a:lnTo>
                    <a:pt x="74760" y="0"/>
                  </a:lnTo>
                  <a:close/>
                </a:path>
              </a:pathLst>
            </a:custGeom>
            <a:solidFill>
              <a:schemeClr val="lt2"/>
            </a:solidFill>
            <a:ln w="22860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19"/>
            <p:cNvSpPr/>
            <p:nvPr/>
          </p:nvSpPr>
          <p:spPr>
            <a:xfrm rot="10800000" flipH="1">
              <a:off x="6949180" y="267"/>
              <a:ext cx="2194609" cy="2273856"/>
            </a:xfrm>
            <a:custGeom>
              <a:avLst/>
              <a:gdLst/>
              <a:ahLst/>
              <a:cxnLst/>
              <a:rect l="l" t="t" r="r" b="b"/>
              <a:pathLst>
                <a:path w="74761" h="78796" extrusionOk="0">
                  <a:moveTo>
                    <a:pt x="74760" y="0"/>
                  </a:moveTo>
                  <a:cubicBezTo>
                    <a:pt x="63711" y="2465"/>
                    <a:pt x="53615" y="9263"/>
                    <a:pt x="47400" y="18752"/>
                  </a:cubicBezTo>
                  <a:cubicBezTo>
                    <a:pt x="40113" y="29897"/>
                    <a:pt x="38113" y="44017"/>
                    <a:pt x="29981" y="54554"/>
                  </a:cubicBezTo>
                  <a:cubicBezTo>
                    <a:pt x="23551" y="62853"/>
                    <a:pt x="14015" y="68020"/>
                    <a:pt x="5561" y="74247"/>
                  </a:cubicBezTo>
                  <a:cubicBezTo>
                    <a:pt x="3656" y="75652"/>
                    <a:pt x="1775" y="77176"/>
                    <a:pt x="1" y="78795"/>
                  </a:cubicBezTo>
                  <a:lnTo>
                    <a:pt x="74760" y="78795"/>
                  </a:lnTo>
                  <a:lnTo>
                    <a:pt x="74760" y="0"/>
                  </a:lnTo>
                  <a:close/>
                </a:path>
              </a:pathLst>
            </a:custGeom>
            <a:solidFill>
              <a:schemeClr val="dk2"/>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4" name="Google Shape;244;p19"/>
          <p:cNvSpPr txBox="1">
            <a:spLocks noGrp="1"/>
          </p:cNvSpPr>
          <p:nvPr>
            <p:ph type="title"/>
          </p:nvPr>
        </p:nvSpPr>
        <p:spPr>
          <a:xfrm>
            <a:off x="5635275" y="2233800"/>
            <a:ext cx="2794200" cy="11082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45" name="Google Shape;245;p19"/>
          <p:cNvSpPr txBox="1">
            <a:spLocks noGrp="1"/>
          </p:cNvSpPr>
          <p:nvPr>
            <p:ph type="subTitle" idx="1"/>
          </p:nvPr>
        </p:nvSpPr>
        <p:spPr>
          <a:xfrm>
            <a:off x="5636476" y="3342000"/>
            <a:ext cx="2794200" cy="1262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500"/>
            </a:lvl1pPr>
            <a:lvl2pPr lvl="1" rtl="0">
              <a:lnSpc>
                <a:spcPct val="100000"/>
              </a:lnSpc>
              <a:spcBef>
                <a:spcPts val="0"/>
              </a:spcBef>
              <a:spcAft>
                <a:spcPts val="0"/>
              </a:spcAft>
              <a:buNone/>
              <a:defRPr sz="1500" b="1"/>
            </a:lvl2pPr>
            <a:lvl3pPr lvl="2" rtl="0">
              <a:lnSpc>
                <a:spcPct val="100000"/>
              </a:lnSpc>
              <a:spcBef>
                <a:spcPts val="0"/>
              </a:spcBef>
              <a:spcAft>
                <a:spcPts val="0"/>
              </a:spcAft>
              <a:buNone/>
              <a:defRPr sz="1500" b="1"/>
            </a:lvl3pPr>
            <a:lvl4pPr lvl="3" rtl="0">
              <a:lnSpc>
                <a:spcPct val="100000"/>
              </a:lnSpc>
              <a:spcBef>
                <a:spcPts val="0"/>
              </a:spcBef>
              <a:spcAft>
                <a:spcPts val="0"/>
              </a:spcAft>
              <a:buNone/>
              <a:defRPr sz="1500" b="1"/>
            </a:lvl4pPr>
            <a:lvl5pPr lvl="4" rtl="0">
              <a:lnSpc>
                <a:spcPct val="100000"/>
              </a:lnSpc>
              <a:spcBef>
                <a:spcPts val="0"/>
              </a:spcBef>
              <a:spcAft>
                <a:spcPts val="0"/>
              </a:spcAft>
              <a:buNone/>
              <a:defRPr sz="1500" b="1"/>
            </a:lvl5pPr>
            <a:lvl6pPr lvl="5" rtl="0">
              <a:lnSpc>
                <a:spcPct val="100000"/>
              </a:lnSpc>
              <a:spcBef>
                <a:spcPts val="0"/>
              </a:spcBef>
              <a:spcAft>
                <a:spcPts val="0"/>
              </a:spcAft>
              <a:buNone/>
              <a:defRPr sz="1500" b="1"/>
            </a:lvl6pPr>
            <a:lvl7pPr lvl="6" rtl="0">
              <a:lnSpc>
                <a:spcPct val="100000"/>
              </a:lnSpc>
              <a:spcBef>
                <a:spcPts val="0"/>
              </a:spcBef>
              <a:spcAft>
                <a:spcPts val="0"/>
              </a:spcAft>
              <a:buNone/>
              <a:defRPr sz="1500" b="1"/>
            </a:lvl7pPr>
            <a:lvl8pPr lvl="7" rtl="0">
              <a:lnSpc>
                <a:spcPct val="100000"/>
              </a:lnSpc>
              <a:spcBef>
                <a:spcPts val="0"/>
              </a:spcBef>
              <a:spcAft>
                <a:spcPts val="0"/>
              </a:spcAft>
              <a:buNone/>
              <a:defRPr sz="1500" b="1"/>
            </a:lvl8pPr>
            <a:lvl9pPr lvl="8" rtl="0">
              <a:lnSpc>
                <a:spcPct val="100000"/>
              </a:lnSpc>
              <a:spcBef>
                <a:spcPts val="0"/>
              </a:spcBef>
              <a:spcAft>
                <a:spcPts val="0"/>
              </a:spcAft>
              <a:buNone/>
              <a:defRPr sz="1500" b="1"/>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wo columns 1">
  <p:cSld name="CUSTOM_9">
    <p:spTree>
      <p:nvGrpSpPr>
        <p:cNvPr id="1" name="Shape 246"/>
        <p:cNvGrpSpPr/>
        <p:nvPr/>
      </p:nvGrpSpPr>
      <p:grpSpPr>
        <a:xfrm>
          <a:off x="0" y="0"/>
          <a:ext cx="0" cy="0"/>
          <a:chOff x="0" y="0"/>
          <a:chExt cx="0" cy="0"/>
        </a:xfrm>
      </p:grpSpPr>
      <p:sp>
        <p:nvSpPr>
          <p:cNvPr id="247" name="Google Shape;247;p20"/>
          <p:cNvSpPr/>
          <p:nvPr/>
        </p:nvSpPr>
        <p:spPr>
          <a:xfrm rot="10800000" flipH="1">
            <a:off x="6318670" y="-2"/>
            <a:ext cx="2825405" cy="2977898"/>
          </a:xfrm>
          <a:custGeom>
            <a:avLst/>
            <a:gdLst/>
            <a:ahLst/>
            <a:cxnLst/>
            <a:rect l="l" t="t" r="r" b="b"/>
            <a:pathLst>
              <a:path w="74761" h="78796" extrusionOk="0">
                <a:moveTo>
                  <a:pt x="74760" y="0"/>
                </a:moveTo>
                <a:cubicBezTo>
                  <a:pt x="63711" y="2465"/>
                  <a:pt x="53615" y="9263"/>
                  <a:pt x="47400" y="18752"/>
                </a:cubicBezTo>
                <a:cubicBezTo>
                  <a:pt x="40113" y="29897"/>
                  <a:pt x="38113" y="44017"/>
                  <a:pt x="29981" y="54554"/>
                </a:cubicBezTo>
                <a:cubicBezTo>
                  <a:pt x="23551" y="62853"/>
                  <a:pt x="14015" y="68020"/>
                  <a:pt x="5561" y="74247"/>
                </a:cubicBezTo>
                <a:cubicBezTo>
                  <a:pt x="3656" y="75652"/>
                  <a:pt x="1775" y="77176"/>
                  <a:pt x="1" y="78795"/>
                </a:cubicBezTo>
                <a:lnTo>
                  <a:pt x="74760" y="78795"/>
                </a:lnTo>
                <a:lnTo>
                  <a:pt x="7476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20"/>
          <p:cNvSpPr txBox="1">
            <a:spLocks noGrp="1"/>
          </p:cNvSpPr>
          <p:nvPr>
            <p:ph type="title"/>
          </p:nvPr>
        </p:nvSpPr>
        <p:spPr>
          <a:xfrm>
            <a:off x="713275" y="445025"/>
            <a:ext cx="7717500" cy="572700"/>
          </a:xfrm>
          <a:prstGeom prst="rect">
            <a:avLst/>
          </a:prstGeom>
        </p:spPr>
        <p:txBody>
          <a:bodyPr spcFirstLastPara="1" wrap="square" lIns="91425" tIns="91425" rIns="91425" bIns="91425" anchor="t" anchorCtr="0">
            <a:noAutofit/>
          </a:bodyPr>
          <a:lstStyle>
            <a:lvl1pPr lvl="0" algn="ctr">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49" name="Google Shape;249;p20"/>
          <p:cNvSpPr txBox="1">
            <a:spLocks noGrp="1"/>
          </p:cNvSpPr>
          <p:nvPr>
            <p:ph type="subTitle" idx="1"/>
          </p:nvPr>
        </p:nvSpPr>
        <p:spPr>
          <a:xfrm>
            <a:off x="1747313" y="4028159"/>
            <a:ext cx="2480700" cy="646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500"/>
            </a:lvl1pPr>
            <a:lvl2pPr lvl="1" algn="ctr" rtl="0">
              <a:lnSpc>
                <a:spcPct val="100000"/>
              </a:lnSpc>
              <a:spcBef>
                <a:spcPts val="0"/>
              </a:spcBef>
              <a:spcAft>
                <a:spcPts val="0"/>
              </a:spcAft>
              <a:buNone/>
              <a:defRPr sz="1500" b="1"/>
            </a:lvl2pPr>
            <a:lvl3pPr lvl="2" algn="ctr" rtl="0">
              <a:lnSpc>
                <a:spcPct val="100000"/>
              </a:lnSpc>
              <a:spcBef>
                <a:spcPts val="0"/>
              </a:spcBef>
              <a:spcAft>
                <a:spcPts val="0"/>
              </a:spcAft>
              <a:buNone/>
              <a:defRPr sz="1500" b="1"/>
            </a:lvl3pPr>
            <a:lvl4pPr lvl="3" algn="ctr" rtl="0">
              <a:lnSpc>
                <a:spcPct val="100000"/>
              </a:lnSpc>
              <a:spcBef>
                <a:spcPts val="0"/>
              </a:spcBef>
              <a:spcAft>
                <a:spcPts val="0"/>
              </a:spcAft>
              <a:buNone/>
              <a:defRPr sz="1500" b="1"/>
            </a:lvl4pPr>
            <a:lvl5pPr lvl="4" algn="ctr" rtl="0">
              <a:lnSpc>
                <a:spcPct val="100000"/>
              </a:lnSpc>
              <a:spcBef>
                <a:spcPts val="0"/>
              </a:spcBef>
              <a:spcAft>
                <a:spcPts val="0"/>
              </a:spcAft>
              <a:buNone/>
              <a:defRPr sz="1500" b="1"/>
            </a:lvl5pPr>
            <a:lvl6pPr lvl="5" algn="ctr" rtl="0">
              <a:lnSpc>
                <a:spcPct val="100000"/>
              </a:lnSpc>
              <a:spcBef>
                <a:spcPts val="0"/>
              </a:spcBef>
              <a:spcAft>
                <a:spcPts val="0"/>
              </a:spcAft>
              <a:buNone/>
              <a:defRPr sz="1500" b="1"/>
            </a:lvl6pPr>
            <a:lvl7pPr lvl="6" algn="ctr" rtl="0">
              <a:lnSpc>
                <a:spcPct val="100000"/>
              </a:lnSpc>
              <a:spcBef>
                <a:spcPts val="0"/>
              </a:spcBef>
              <a:spcAft>
                <a:spcPts val="0"/>
              </a:spcAft>
              <a:buNone/>
              <a:defRPr sz="1500" b="1"/>
            </a:lvl7pPr>
            <a:lvl8pPr lvl="7" algn="ctr" rtl="0">
              <a:lnSpc>
                <a:spcPct val="100000"/>
              </a:lnSpc>
              <a:spcBef>
                <a:spcPts val="0"/>
              </a:spcBef>
              <a:spcAft>
                <a:spcPts val="0"/>
              </a:spcAft>
              <a:buNone/>
              <a:defRPr sz="1500" b="1"/>
            </a:lvl8pPr>
            <a:lvl9pPr lvl="8" algn="ctr" rtl="0">
              <a:lnSpc>
                <a:spcPct val="100000"/>
              </a:lnSpc>
              <a:spcBef>
                <a:spcPts val="0"/>
              </a:spcBef>
              <a:spcAft>
                <a:spcPts val="0"/>
              </a:spcAft>
              <a:buNone/>
              <a:defRPr sz="1500" b="1"/>
            </a:lvl9pPr>
          </a:lstStyle>
          <a:p>
            <a:endParaRPr/>
          </a:p>
        </p:txBody>
      </p:sp>
      <p:sp>
        <p:nvSpPr>
          <p:cNvPr id="250" name="Google Shape;250;p20"/>
          <p:cNvSpPr txBox="1">
            <a:spLocks noGrp="1"/>
          </p:cNvSpPr>
          <p:nvPr>
            <p:ph type="title" idx="2"/>
          </p:nvPr>
        </p:nvSpPr>
        <p:spPr>
          <a:xfrm>
            <a:off x="1748663" y="3639736"/>
            <a:ext cx="24780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20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251" name="Google Shape;251;p20"/>
          <p:cNvSpPr txBox="1">
            <a:spLocks noGrp="1"/>
          </p:cNvSpPr>
          <p:nvPr>
            <p:ph type="subTitle" idx="3"/>
          </p:nvPr>
        </p:nvSpPr>
        <p:spPr>
          <a:xfrm>
            <a:off x="4915988" y="4028151"/>
            <a:ext cx="2480700" cy="646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500"/>
            </a:lvl1pPr>
            <a:lvl2pPr lvl="1" algn="ctr" rtl="0">
              <a:lnSpc>
                <a:spcPct val="100000"/>
              </a:lnSpc>
              <a:spcBef>
                <a:spcPts val="0"/>
              </a:spcBef>
              <a:spcAft>
                <a:spcPts val="0"/>
              </a:spcAft>
              <a:buNone/>
              <a:defRPr sz="1500" b="1"/>
            </a:lvl2pPr>
            <a:lvl3pPr lvl="2" algn="ctr" rtl="0">
              <a:lnSpc>
                <a:spcPct val="100000"/>
              </a:lnSpc>
              <a:spcBef>
                <a:spcPts val="0"/>
              </a:spcBef>
              <a:spcAft>
                <a:spcPts val="0"/>
              </a:spcAft>
              <a:buNone/>
              <a:defRPr sz="1500" b="1"/>
            </a:lvl3pPr>
            <a:lvl4pPr lvl="3" algn="ctr" rtl="0">
              <a:lnSpc>
                <a:spcPct val="100000"/>
              </a:lnSpc>
              <a:spcBef>
                <a:spcPts val="0"/>
              </a:spcBef>
              <a:spcAft>
                <a:spcPts val="0"/>
              </a:spcAft>
              <a:buNone/>
              <a:defRPr sz="1500" b="1"/>
            </a:lvl4pPr>
            <a:lvl5pPr lvl="4" algn="ctr" rtl="0">
              <a:lnSpc>
                <a:spcPct val="100000"/>
              </a:lnSpc>
              <a:spcBef>
                <a:spcPts val="0"/>
              </a:spcBef>
              <a:spcAft>
                <a:spcPts val="0"/>
              </a:spcAft>
              <a:buNone/>
              <a:defRPr sz="1500" b="1"/>
            </a:lvl5pPr>
            <a:lvl6pPr lvl="5" algn="ctr" rtl="0">
              <a:lnSpc>
                <a:spcPct val="100000"/>
              </a:lnSpc>
              <a:spcBef>
                <a:spcPts val="0"/>
              </a:spcBef>
              <a:spcAft>
                <a:spcPts val="0"/>
              </a:spcAft>
              <a:buNone/>
              <a:defRPr sz="1500" b="1"/>
            </a:lvl6pPr>
            <a:lvl7pPr lvl="6" algn="ctr" rtl="0">
              <a:lnSpc>
                <a:spcPct val="100000"/>
              </a:lnSpc>
              <a:spcBef>
                <a:spcPts val="0"/>
              </a:spcBef>
              <a:spcAft>
                <a:spcPts val="0"/>
              </a:spcAft>
              <a:buNone/>
              <a:defRPr sz="1500" b="1"/>
            </a:lvl7pPr>
            <a:lvl8pPr lvl="7" algn="ctr" rtl="0">
              <a:lnSpc>
                <a:spcPct val="100000"/>
              </a:lnSpc>
              <a:spcBef>
                <a:spcPts val="0"/>
              </a:spcBef>
              <a:spcAft>
                <a:spcPts val="0"/>
              </a:spcAft>
              <a:buNone/>
              <a:defRPr sz="1500" b="1"/>
            </a:lvl8pPr>
            <a:lvl9pPr lvl="8" algn="ctr" rtl="0">
              <a:lnSpc>
                <a:spcPct val="100000"/>
              </a:lnSpc>
              <a:spcBef>
                <a:spcPts val="0"/>
              </a:spcBef>
              <a:spcAft>
                <a:spcPts val="0"/>
              </a:spcAft>
              <a:buNone/>
              <a:defRPr sz="1500" b="1"/>
            </a:lvl9pPr>
          </a:lstStyle>
          <a:p>
            <a:endParaRPr/>
          </a:p>
        </p:txBody>
      </p:sp>
      <p:sp>
        <p:nvSpPr>
          <p:cNvPr id="252" name="Google Shape;252;p20"/>
          <p:cNvSpPr txBox="1">
            <a:spLocks noGrp="1"/>
          </p:cNvSpPr>
          <p:nvPr>
            <p:ph type="title" idx="4"/>
          </p:nvPr>
        </p:nvSpPr>
        <p:spPr>
          <a:xfrm>
            <a:off x="4917325" y="3639736"/>
            <a:ext cx="24780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20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253" name="Google Shape;253;p20"/>
          <p:cNvSpPr/>
          <p:nvPr/>
        </p:nvSpPr>
        <p:spPr>
          <a:xfrm flipH="1">
            <a:off x="-5" y="2165598"/>
            <a:ext cx="2825405" cy="2977898"/>
          </a:xfrm>
          <a:custGeom>
            <a:avLst/>
            <a:gdLst/>
            <a:ahLst/>
            <a:cxnLst/>
            <a:rect l="l" t="t" r="r" b="b"/>
            <a:pathLst>
              <a:path w="74761" h="78796" extrusionOk="0">
                <a:moveTo>
                  <a:pt x="74760" y="0"/>
                </a:moveTo>
                <a:cubicBezTo>
                  <a:pt x="63711" y="2465"/>
                  <a:pt x="53615" y="9263"/>
                  <a:pt x="47400" y="18752"/>
                </a:cubicBezTo>
                <a:cubicBezTo>
                  <a:pt x="40113" y="29897"/>
                  <a:pt x="38113" y="44017"/>
                  <a:pt x="29981" y="54554"/>
                </a:cubicBezTo>
                <a:cubicBezTo>
                  <a:pt x="23551" y="62853"/>
                  <a:pt x="14015" y="68020"/>
                  <a:pt x="5561" y="74247"/>
                </a:cubicBezTo>
                <a:cubicBezTo>
                  <a:pt x="3656" y="75652"/>
                  <a:pt x="1775" y="77176"/>
                  <a:pt x="1" y="78795"/>
                </a:cubicBezTo>
                <a:lnTo>
                  <a:pt x="74760" y="78795"/>
                </a:lnTo>
                <a:lnTo>
                  <a:pt x="7476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0"/>
          <p:cNvSpPr/>
          <p:nvPr/>
        </p:nvSpPr>
        <p:spPr>
          <a:xfrm>
            <a:off x="8538410" y="618588"/>
            <a:ext cx="299490" cy="335145"/>
          </a:xfrm>
          <a:custGeom>
            <a:avLst/>
            <a:gdLst/>
            <a:ahLst/>
            <a:cxnLst/>
            <a:rect l="l" t="t" r="r" b="b"/>
            <a:pathLst>
              <a:path w="3871" h="4332" extrusionOk="0">
                <a:moveTo>
                  <a:pt x="1942" y="1"/>
                </a:moveTo>
                <a:cubicBezTo>
                  <a:pt x="1894" y="1"/>
                  <a:pt x="1846" y="24"/>
                  <a:pt x="1823" y="72"/>
                </a:cubicBezTo>
                <a:cubicBezTo>
                  <a:pt x="1596" y="572"/>
                  <a:pt x="1513" y="1167"/>
                  <a:pt x="1465" y="1703"/>
                </a:cubicBezTo>
                <a:cubicBezTo>
                  <a:pt x="1001" y="1739"/>
                  <a:pt x="513" y="1834"/>
                  <a:pt x="108" y="2037"/>
                </a:cubicBezTo>
                <a:cubicBezTo>
                  <a:pt x="1" y="2084"/>
                  <a:pt x="1" y="2239"/>
                  <a:pt x="108" y="2299"/>
                </a:cubicBezTo>
                <a:cubicBezTo>
                  <a:pt x="513" y="2501"/>
                  <a:pt x="1001" y="2596"/>
                  <a:pt x="1465" y="2632"/>
                </a:cubicBezTo>
                <a:cubicBezTo>
                  <a:pt x="1513" y="3215"/>
                  <a:pt x="1704" y="4239"/>
                  <a:pt x="1882" y="4323"/>
                </a:cubicBezTo>
                <a:cubicBezTo>
                  <a:pt x="1899" y="4328"/>
                  <a:pt x="1917" y="4331"/>
                  <a:pt x="1934" y="4331"/>
                </a:cubicBezTo>
                <a:cubicBezTo>
                  <a:pt x="1986" y="4331"/>
                  <a:pt x="2034" y="4302"/>
                  <a:pt x="2061" y="4239"/>
                </a:cubicBezTo>
                <a:cubicBezTo>
                  <a:pt x="2287" y="3751"/>
                  <a:pt x="2370" y="3156"/>
                  <a:pt x="2406" y="2620"/>
                </a:cubicBezTo>
                <a:cubicBezTo>
                  <a:pt x="2858" y="2572"/>
                  <a:pt x="3347" y="2477"/>
                  <a:pt x="3751" y="2275"/>
                </a:cubicBezTo>
                <a:cubicBezTo>
                  <a:pt x="3787" y="2263"/>
                  <a:pt x="3799" y="2251"/>
                  <a:pt x="3811" y="2215"/>
                </a:cubicBezTo>
                <a:cubicBezTo>
                  <a:pt x="3870" y="2144"/>
                  <a:pt x="3847" y="2072"/>
                  <a:pt x="3787" y="2037"/>
                </a:cubicBezTo>
                <a:cubicBezTo>
                  <a:pt x="3382" y="1834"/>
                  <a:pt x="2882" y="1727"/>
                  <a:pt x="2418" y="1703"/>
                </a:cubicBezTo>
                <a:cubicBezTo>
                  <a:pt x="2382" y="1167"/>
                  <a:pt x="2287" y="572"/>
                  <a:pt x="2061" y="72"/>
                </a:cubicBezTo>
                <a:cubicBezTo>
                  <a:pt x="2037" y="24"/>
                  <a:pt x="1989" y="1"/>
                  <a:pt x="194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0"/>
          <p:cNvSpPr/>
          <p:nvPr/>
        </p:nvSpPr>
        <p:spPr>
          <a:xfrm>
            <a:off x="170735" y="4436526"/>
            <a:ext cx="299490" cy="335145"/>
          </a:xfrm>
          <a:custGeom>
            <a:avLst/>
            <a:gdLst/>
            <a:ahLst/>
            <a:cxnLst/>
            <a:rect l="l" t="t" r="r" b="b"/>
            <a:pathLst>
              <a:path w="3871" h="4332" extrusionOk="0">
                <a:moveTo>
                  <a:pt x="1942" y="1"/>
                </a:moveTo>
                <a:cubicBezTo>
                  <a:pt x="1894" y="1"/>
                  <a:pt x="1846" y="24"/>
                  <a:pt x="1823" y="72"/>
                </a:cubicBezTo>
                <a:cubicBezTo>
                  <a:pt x="1596" y="572"/>
                  <a:pt x="1513" y="1167"/>
                  <a:pt x="1465" y="1703"/>
                </a:cubicBezTo>
                <a:cubicBezTo>
                  <a:pt x="1001" y="1739"/>
                  <a:pt x="513" y="1834"/>
                  <a:pt x="108" y="2037"/>
                </a:cubicBezTo>
                <a:cubicBezTo>
                  <a:pt x="1" y="2084"/>
                  <a:pt x="1" y="2239"/>
                  <a:pt x="108" y="2299"/>
                </a:cubicBezTo>
                <a:cubicBezTo>
                  <a:pt x="513" y="2501"/>
                  <a:pt x="1001" y="2596"/>
                  <a:pt x="1465" y="2632"/>
                </a:cubicBezTo>
                <a:cubicBezTo>
                  <a:pt x="1513" y="3215"/>
                  <a:pt x="1704" y="4239"/>
                  <a:pt x="1882" y="4323"/>
                </a:cubicBezTo>
                <a:cubicBezTo>
                  <a:pt x="1899" y="4328"/>
                  <a:pt x="1917" y="4331"/>
                  <a:pt x="1934" y="4331"/>
                </a:cubicBezTo>
                <a:cubicBezTo>
                  <a:pt x="1986" y="4331"/>
                  <a:pt x="2034" y="4302"/>
                  <a:pt x="2061" y="4239"/>
                </a:cubicBezTo>
                <a:cubicBezTo>
                  <a:pt x="2287" y="3751"/>
                  <a:pt x="2370" y="3156"/>
                  <a:pt x="2406" y="2620"/>
                </a:cubicBezTo>
                <a:cubicBezTo>
                  <a:pt x="2858" y="2572"/>
                  <a:pt x="3347" y="2477"/>
                  <a:pt x="3751" y="2275"/>
                </a:cubicBezTo>
                <a:cubicBezTo>
                  <a:pt x="3787" y="2263"/>
                  <a:pt x="3799" y="2251"/>
                  <a:pt x="3811" y="2215"/>
                </a:cubicBezTo>
                <a:cubicBezTo>
                  <a:pt x="3870" y="2144"/>
                  <a:pt x="3847" y="2072"/>
                  <a:pt x="3787" y="2037"/>
                </a:cubicBezTo>
                <a:cubicBezTo>
                  <a:pt x="3382" y="1834"/>
                  <a:pt x="2882" y="1727"/>
                  <a:pt x="2418" y="1703"/>
                </a:cubicBezTo>
                <a:cubicBezTo>
                  <a:pt x="2382" y="1167"/>
                  <a:pt x="2287" y="572"/>
                  <a:pt x="2061" y="72"/>
                </a:cubicBezTo>
                <a:cubicBezTo>
                  <a:pt x="2037" y="24"/>
                  <a:pt x="1989" y="1"/>
                  <a:pt x="194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hree columns 1">
  <p:cSld name="CUSTOM_4_1">
    <p:spTree>
      <p:nvGrpSpPr>
        <p:cNvPr id="1" name="Shape 282"/>
        <p:cNvGrpSpPr/>
        <p:nvPr/>
      </p:nvGrpSpPr>
      <p:grpSpPr>
        <a:xfrm>
          <a:off x="0" y="0"/>
          <a:ext cx="0" cy="0"/>
          <a:chOff x="0" y="0"/>
          <a:chExt cx="0" cy="0"/>
        </a:xfrm>
      </p:grpSpPr>
      <p:sp>
        <p:nvSpPr>
          <p:cNvPr id="283" name="Google Shape;283;p23"/>
          <p:cNvSpPr/>
          <p:nvPr/>
        </p:nvSpPr>
        <p:spPr>
          <a:xfrm rot="-5400000" flipH="1">
            <a:off x="5814510" y="1813924"/>
            <a:ext cx="3241824" cy="3417383"/>
          </a:xfrm>
          <a:custGeom>
            <a:avLst/>
            <a:gdLst/>
            <a:ahLst/>
            <a:cxnLst/>
            <a:rect l="l" t="t" r="r" b="b"/>
            <a:pathLst>
              <a:path w="74761" h="78796" extrusionOk="0">
                <a:moveTo>
                  <a:pt x="74760" y="0"/>
                </a:moveTo>
                <a:cubicBezTo>
                  <a:pt x="63711" y="2465"/>
                  <a:pt x="53615" y="9263"/>
                  <a:pt x="47400" y="18752"/>
                </a:cubicBezTo>
                <a:cubicBezTo>
                  <a:pt x="40113" y="29897"/>
                  <a:pt x="38113" y="44017"/>
                  <a:pt x="29981" y="54554"/>
                </a:cubicBezTo>
                <a:cubicBezTo>
                  <a:pt x="23551" y="62853"/>
                  <a:pt x="14015" y="68020"/>
                  <a:pt x="5561" y="74247"/>
                </a:cubicBezTo>
                <a:cubicBezTo>
                  <a:pt x="3656" y="75652"/>
                  <a:pt x="1775" y="77176"/>
                  <a:pt x="1" y="78795"/>
                </a:cubicBezTo>
                <a:lnTo>
                  <a:pt x="74760" y="78795"/>
                </a:lnTo>
                <a:lnTo>
                  <a:pt x="7476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23"/>
          <p:cNvSpPr txBox="1">
            <a:spLocks noGrp="1"/>
          </p:cNvSpPr>
          <p:nvPr>
            <p:ph type="title"/>
          </p:nvPr>
        </p:nvSpPr>
        <p:spPr>
          <a:xfrm>
            <a:off x="713275" y="445025"/>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85" name="Google Shape;285;p23"/>
          <p:cNvSpPr txBox="1">
            <a:spLocks noGrp="1"/>
          </p:cNvSpPr>
          <p:nvPr>
            <p:ph type="subTitle" idx="1"/>
          </p:nvPr>
        </p:nvSpPr>
        <p:spPr>
          <a:xfrm>
            <a:off x="878363" y="2483529"/>
            <a:ext cx="2331600" cy="1108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500"/>
            </a:lvl1pPr>
            <a:lvl2pPr lvl="1" algn="ctr" rtl="0">
              <a:lnSpc>
                <a:spcPct val="100000"/>
              </a:lnSpc>
              <a:spcBef>
                <a:spcPts val="0"/>
              </a:spcBef>
              <a:spcAft>
                <a:spcPts val="0"/>
              </a:spcAft>
              <a:buNone/>
              <a:defRPr sz="1500" b="1"/>
            </a:lvl2pPr>
            <a:lvl3pPr lvl="2" algn="ctr" rtl="0">
              <a:lnSpc>
                <a:spcPct val="100000"/>
              </a:lnSpc>
              <a:spcBef>
                <a:spcPts val="0"/>
              </a:spcBef>
              <a:spcAft>
                <a:spcPts val="0"/>
              </a:spcAft>
              <a:buNone/>
              <a:defRPr sz="1500" b="1"/>
            </a:lvl3pPr>
            <a:lvl4pPr lvl="3" algn="ctr" rtl="0">
              <a:lnSpc>
                <a:spcPct val="100000"/>
              </a:lnSpc>
              <a:spcBef>
                <a:spcPts val="0"/>
              </a:spcBef>
              <a:spcAft>
                <a:spcPts val="0"/>
              </a:spcAft>
              <a:buNone/>
              <a:defRPr sz="1500" b="1"/>
            </a:lvl4pPr>
            <a:lvl5pPr lvl="4" algn="ctr" rtl="0">
              <a:lnSpc>
                <a:spcPct val="100000"/>
              </a:lnSpc>
              <a:spcBef>
                <a:spcPts val="0"/>
              </a:spcBef>
              <a:spcAft>
                <a:spcPts val="0"/>
              </a:spcAft>
              <a:buNone/>
              <a:defRPr sz="1500" b="1"/>
            </a:lvl5pPr>
            <a:lvl6pPr lvl="5" algn="ctr" rtl="0">
              <a:lnSpc>
                <a:spcPct val="100000"/>
              </a:lnSpc>
              <a:spcBef>
                <a:spcPts val="0"/>
              </a:spcBef>
              <a:spcAft>
                <a:spcPts val="0"/>
              </a:spcAft>
              <a:buNone/>
              <a:defRPr sz="1500" b="1"/>
            </a:lvl6pPr>
            <a:lvl7pPr lvl="6" algn="ctr" rtl="0">
              <a:lnSpc>
                <a:spcPct val="100000"/>
              </a:lnSpc>
              <a:spcBef>
                <a:spcPts val="0"/>
              </a:spcBef>
              <a:spcAft>
                <a:spcPts val="0"/>
              </a:spcAft>
              <a:buNone/>
              <a:defRPr sz="1500" b="1"/>
            </a:lvl7pPr>
            <a:lvl8pPr lvl="7" algn="ctr" rtl="0">
              <a:lnSpc>
                <a:spcPct val="100000"/>
              </a:lnSpc>
              <a:spcBef>
                <a:spcPts val="0"/>
              </a:spcBef>
              <a:spcAft>
                <a:spcPts val="0"/>
              </a:spcAft>
              <a:buNone/>
              <a:defRPr sz="1500" b="1"/>
            </a:lvl8pPr>
            <a:lvl9pPr lvl="8" algn="ctr" rtl="0">
              <a:lnSpc>
                <a:spcPct val="100000"/>
              </a:lnSpc>
              <a:spcBef>
                <a:spcPts val="0"/>
              </a:spcBef>
              <a:spcAft>
                <a:spcPts val="0"/>
              </a:spcAft>
              <a:buNone/>
              <a:defRPr sz="1500" b="1"/>
            </a:lvl9pPr>
          </a:lstStyle>
          <a:p>
            <a:endParaRPr/>
          </a:p>
        </p:txBody>
      </p:sp>
      <p:sp>
        <p:nvSpPr>
          <p:cNvPr id="286" name="Google Shape;286;p23"/>
          <p:cNvSpPr txBox="1">
            <a:spLocks noGrp="1"/>
          </p:cNvSpPr>
          <p:nvPr>
            <p:ph type="title" idx="2"/>
          </p:nvPr>
        </p:nvSpPr>
        <p:spPr>
          <a:xfrm>
            <a:off x="879563" y="2165645"/>
            <a:ext cx="2329200" cy="420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20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287" name="Google Shape;287;p23"/>
          <p:cNvSpPr txBox="1">
            <a:spLocks noGrp="1"/>
          </p:cNvSpPr>
          <p:nvPr>
            <p:ph type="subTitle" idx="3"/>
          </p:nvPr>
        </p:nvSpPr>
        <p:spPr>
          <a:xfrm>
            <a:off x="3608200" y="2769100"/>
            <a:ext cx="1927800" cy="1108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500"/>
            </a:lvl1pPr>
            <a:lvl2pPr lvl="1" rtl="0">
              <a:lnSpc>
                <a:spcPct val="100000"/>
              </a:lnSpc>
              <a:spcBef>
                <a:spcPts val="0"/>
              </a:spcBef>
              <a:spcAft>
                <a:spcPts val="0"/>
              </a:spcAft>
              <a:buNone/>
              <a:defRPr sz="1500" b="1"/>
            </a:lvl2pPr>
            <a:lvl3pPr lvl="2" rtl="0">
              <a:lnSpc>
                <a:spcPct val="100000"/>
              </a:lnSpc>
              <a:spcBef>
                <a:spcPts val="0"/>
              </a:spcBef>
              <a:spcAft>
                <a:spcPts val="0"/>
              </a:spcAft>
              <a:buNone/>
              <a:defRPr sz="1500" b="1"/>
            </a:lvl3pPr>
            <a:lvl4pPr lvl="3" rtl="0">
              <a:lnSpc>
                <a:spcPct val="100000"/>
              </a:lnSpc>
              <a:spcBef>
                <a:spcPts val="0"/>
              </a:spcBef>
              <a:spcAft>
                <a:spcPts val="0"/>
              </a:spcAft>
              <a:buNone/>
              <a:defRPr sz="1500" b="1"/>
            </a:lvl4pPr>
            <a:lvl5pPr lvl="4" rtl="0">
              <a:lnSpc>
                <a:spcPct val="100000"/>
              </a:lnSpc>
              <a:spcBef>
                <a:spcPts val="0"/>
              </a:spcBef>
              <a:spcAft>
                <a:spcPts val="0"/>
              </a:spcAft>
              <a:buNone/>
              <a:defRPr sz="1500" b="1"/>
            </a:lvl5pPr>
            <a:lvl6pPr lvl="5" rtl="0">
              <a:lnSpc>
                <a:spcPct val="100000"/>
              </a:lnSpc>
              <a:spcBef>
                <a:spcPts val="0"/>
              </a:spcBef>
              <a:spcAft>
                <a:spcPts val="0"/>
              </a:spcAft>
              <a:buNone/>
              <a:defRPr sz="1500" b="1"/>
            </a:lvl6pPr>
            <a:lvl7pPr lvl="6" rtl="0">
              <a:lnSpc>
                <a:spcPct val="100000"/>
              </a:lnSpc>
              <a:spcBef>
                <a:spcPts val="0"/>
              </a:spcBef>
              <a:spcAft>
                <a:spcPts val="0"/>
              </a:spcAft>
              <a:buNone/>
              <a:defRPr sz="1500" b="1"/>
            </a:lvl7pPr>
            <a:lvl8pPr lvl="7" rtl="0">
              <a:lnSpc>
                <a:spcPct val="100000"/>
              </a:lnSpc>
              <a:spcBef>
                <a:spcPts val="0"/>
              </a:spcBef>
              <a:spcAft>
                <a:spcPts val="0"/>
              </a:spcAft>
              <a:buNone/>
              <a:defRPr sz="1500" b="1"/>
            </a:lvl8pPr>
            <a:lvl9pPr lvl="8" rtl="0">
              <a:lnSpc>
                <a:spcPct val="100000"/>
              </a:lnSpc>
              <a:spcBef>
                <a:spcPts val="0"/>
              </a:spcBef>
              <a:spcAft>
                <a:spcPts val="0"/>
              </a:spcAft>
              <a:buNone/>
              <a:defRPr sz="1500" b="1"/>
            </a:lvl9pPr>
          </a:lstStyle>
          <a:p>
            <a:endParaRPr/>
          </a:p>
        </p:txBody>
      </p:sp>
      <p:sp>
        <p:nvSpPr>
          <p:cNvPr id="288" name="Google Shape;288;p23"/>
          <p:cNvSpPr txBox="1">
            <a:spLocks noGrp="1"/>
          </p:cNvSpPr>
          <p:nvPr>
            <p:ph type="title" idx="4"/>
          </p:nvPr>
        </p:nvSpPr>
        <p:spPr>
          <a:xfrm>
            <a:off x="3609250" y="2451225"/>
            <a:ext cx="1925700" cy="4206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None/>
              <a:defRPr sz="20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289" name="Google Shape;289;p23"/>
          <p:cNvSpPr txBox="1">
            <a:spLocks noGrp="1"/>
          </p:cNvSpPr>
          <p:nvPr>
            <p:ph type="subTitle" idx="5"/>
          </p:nvPr>
        </p:nvSpPr>
        <p:spPr>
          <a:xfrm>
            <a:off x="5934213" y="2483520"/>
            <a:ext cx="2331600" cy="1108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500"/>
            </a:lvl1pPr>
            <a:lvl2pPr lvl="1" algn="ctr" rtl="0">
              <a:lnSpc>
                <a:spcPct val="100000"/>
              </a:lnSpc>
              <a:spcBef>
                <a:spcPts val="0"/>
              </a:spcBef>
              <a:spcAft>
                <a:spcPts val="0"/>
              </a:spcAft>
              <a:buNone/>
              <a:defRPr sz="1500" b="1"/>
            </a:lvl2pPr>
            <a:lvl3pPr lvl="2" algn="ctr" rtl="0">
              <a:lnSpc>
                <a:spcPct val="100000"/>
              </a:lnSpc>
              <a:spcBef>
                <a:spcPts val="0"/>
              </a:spcBef>
              <a:spcAft>
                <a:spcPts val="0"/>
              </a:spcAft>
              <a:buNone/>
              <a:defRPr sz="1500" b="1"/>
            </a:lvl3pPr>
            <a:lvl4pPr lvl="3" algn="ctr" rtl="0">
              <a:lnSpc>
                <a:spcPct val="100000"/>
              </a:lnSpc>
              <a:spcBef>
                <a:spcPts val="0"/>
              </a:spcBef>
              <a:spcAft>
                <a:spcPts val="0"/>
              </a:spcAft>
              <a:buNone/>
              <a:defRPr sz="1500" b="1"/>
            </a:lvl4pPr>
            <a:lvl5pPr lvl="4" algn="ctr" rtl="0">
              <a:lnSpc>
                <a:spcPct val="100000"/>
              </a:lnSpc>
              <a:spcBef>
                <a:spcPts val="0"/>
              </a:spcBef>
              <a:spcAft>
                <a:spcPts val="0"/>
              </a:spcAft>
              <a:buNone/>
              <a:defRPr sz="1500" b="1"/>
            </a:lvl5pPr>
            <a:lvl6pPr lvl="5" algn="ctr" rtl="0">
              <a:lnSpc>
                <a:spcPct val="100000"/>
              </a:lnSpc>
              <a:spcBef>
                <a:spcPts val="0"/>
              </a:spcBef>
              <a:spcAft>
                <a:spcPts val="0"/>
              </a:spcAft>
              <a:buNone/>
              <a:defRPr sz="1500" b="1"/>
            </a:lvl6pPr>
            <a:lvl7pPr lvl="6" algn="ctr" rtl="0">
              <a:lnSpc>
                <a:spcPct val="100000"/>
              </a:lnSpc>
              <a:spcBef>
                <a:spcPts val="0"/>
              </a:spcBef>
              <a:spcAft>
                <a:spcPts val="0"/>
              </a:spcAft>
              <a:buNone/>
              <a:defRPr sz="1500" b="1"/>
            </a:lvl7pPr>
            <a:lvl8pPr lvl="7" algn="ctr" rtl="0">
              <a:lnSpc>
                <a:spcPct val="100000"/>
              </a:lnSpc>
              <a:spcBef>
                <a:spcPts val="0"/>
              </a:spcBef>
              <a:spcAft>
                <a:spcPts val="0"/>
              </a:spcAft>
              <a:buNone/>
              <a:defRPr sz="1500" b="1"/>
            </a:lvl8pPr>
            <a:lvl9pPr lvl="8" algn="ctr" rtl="0">
              <a:lnSpc>
                <a:spcPct val="100000"/>
              </a:lnSpc>
              <a:spcBef>
                <a:spcPts val="0"/>
              </a:spcBef>
              <a:spcAft>
                <a:spcPts val="0"/>
              </a:spcAft>
              <a:buNone/>
              <a:defRPr sz="1500" b="1"/>
            </a:lvl9pPr>
          </a:lstStyle>
          <a:p>
            <a:endParaRPr/>
          </a:p>
        </p:txBody>
      </p:sp>
      <p:sp>
        <p:nvSpPr>
          <p:cNvPr id="290" name="Google Shape;290;p23"/>
          <p:cNvSpPr txBox="1">
            <a:spLocks noGrp="1"/>
          </p:cNvSpPr>
          <p:nvPr>
            <p:ph type="title" idx="6"/>
          </p:nvPr>
        </p:nvSpPr>
        <p:spPr>
          <a:xfrm>
            <a:off x="5935413" y="2165645"/>
            <a:ext cx="2329200" cy="420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20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grpSp>
        <p:nvGrpSpPr>
          <p:cNvPr id="291" name="Google Shape;291;p23"/>
          <p:cNvGrpSpPr/>
          <p:nvPr/>
        </p:nvGrpSpPr>
        <p:grpSpPr>
          <a:xfrm flipH="1">
            <a:off x="-5" y="326"/>
            <a:ext cx="1993342" cy="1891079"/>
            <a:chOff x="7146070" y="326"/>
            <a:chExt cx="1993342" cy="1891079"/>
          </a:xfrm>
        </p:grpSpPr>
        <p:sp>
          <p:nvSpPr>
            <p:cNvPr id="292" name="Google Shape;292;p23"/>
            <p:cNvSpPr/>
            <p:nvPr/>
          </p:nvSpPr>
          <p:spPr>
            <a:xfrm rot="-5400000">
              <a:off x="7197201" y="-50805"/>
              <a:ext cx="1891079" cy="1993342"/>
            </a:xfrm>
            <a:custGeom>
              <a:avLst/>
              <a:gdLst/>
              <a:ahLst/>
              <a:cxnLst/>
              <a:rect l="l" t="t" r="r" b="b"/>
              <a:pathLst>
                <a:path w="74761" h="78796" extrusionOk="0">
                  <a:moveTo>
                    <a:pt x="74760" y="0"/>
                  </a:moveTo>
                  <a:cubicBezTo>
                    <a:pt x="63711" y="2465"/>
                    <a:pt x="53615" y="9263"/>
                    <a:pt x="47400" y="18752"/>
                  </a:cubicBezTo>
                  <a:cubicBezTo>
                    <a:pt x="40113" y="29897"/>
                    <a:pt x="38113" y="44017"/>
                    <a:pt x="29981" y="54554"/>
                  </a:cubicBezTo>
                  <a:cubicBezTo>
                    <a:pt x="23551" y="62853"/>
                    <a:pt x="14015" y="68020"/>
                    <a:pt x="5561" y="74247"/>
                  </a:cubicBezTo>
                  <a:cubicBezTo>
                    <a:pt x="3656" y="75652"/>
                    <a:pt x="1775" y="77176"/>
                    <a:pt x="1" y="78795"/>
                  </a:cubicBezTo>
                  <a:lnTo>
                    <a:pt x="74760" y="78795"/>
                  </a:lnTo>
                  <a:lnTo>
                    <a:pt x="74760" y="0"/>
                  </a:lnTo>
                  <a:close/>
                </a:path>
              </a:pathLst>
            </a:custGeom>
            <a:solidFill>
              <a:schemeClr val="lt2"/>
            </a:solidFill>
            <a:ln w="228600" cap="flat" cmpd="sng">
              <a:solidFill>
                <a:schemeClr val="accent5"/>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23"/>
            <p:cNvSpPr/>
            <p:nvPr/>
          </p:nvSpPr>
          <p:spPr>
            <a:xfrm rot="-5400000">
              <a:off x="7197201" y="-50805"/>
              <a:ext cx="1891079" cy="1993342"/>
            </a:xfrm>
            <a:custGeom>
              <a:avLst/>
              <a:gdLst/>
              <a:ahLst/>
              <a:cxnLst/>
              <a:rect l="l" t="t" r="r" b="b"/>
              <a:pathLst>
                <a:path w="74761" h="78796" extrusionOk="0">
                  <a:moveTo>
                    <a:pt x="74760" y="0"/>
                  </a:moveTo>
                  <a:cubicBezTo>
                    <a:pt x="63711" y="2465"/>
                    <a:pt x="53615" y="9263"/>
                    <a:pt x="47400" y="18752"/>
                  </a:cubicBezTo>
                  <a:cubicBezTo>
                    <a:pt x="40113" y="29897"/>
                    <a:pt x="38113" y="44017"/>
                    <a:pt x="29981" y="54554"/>
                  </a:cubicBezTo>
                  <a:cubicBezTo>
                    <a:pt x="23551" y="62853"/>
                    <a:pt x="14015" y="68020"/>
                    <a:pt x="5561" y="74247"/>
                  </a:cubicBezTo>
                  <a:cubicBezTo>
                    <a:pt x="3656" y="75652"/>
                    <a:pt x="1775" y="77176"/>
                    <a:pt x="1" y="78795"/>
                  </a:cubicBezTo>
                  <a:lnTo>
                    <a:pt x="74760" y="78795"/>
                  </a:lnTo>
                  <a:lnTo>
                    <a:pt x="74760" y="0"/>
                  </a:lnTo>
                  <a:close/>
                </a:path>
              </a:pathLst>
            </a:custGeom>
            <a:solidFill>
              <a:schemeClr val="dk2"/>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4" name="Google Shape;294;p23"/>
          <p:cNvGrpSpPr/>
          <p:nvPr/>
        </p:nvGrpSpPr>
        <p:grpSpPr>
          <a:xfrm flipH="1">
            <a:off x="-326619" y="3811504"/>
            <a:ext cx="1206195" cy="1177623"/>
            <a:chOff x="2180272" y="-464800"/>
            <a:chExt cx="1256977" cy="1227202"/>
          </a:xfrm>
        </p:grpSpPr>
        <p:sp>
          <p:nvSpPr>
            <p:cNvPr id="295" name="Google Shape;295;p23"/>
            <p:cNvSpPr/>
            <p:nvPr/>
          </p:nvSpPr>
          <p:spPr>
            <a:xfrm rot="1305289">
              <a:off x="2317483" y="-315805"/>
              <a:ext cx="982555" cy="929213"/>
            </a:xfrm>
            <a:custGeom>
              <a:avLst/>
              <a:gdLst/>
              <a:ahLst/>
              <a:cxnLst/>
              <a:rect l="l" t="t" r="r" b="b"/>
              <a:pathLst>
                <a:path w="2358" h="2230" extrusionOk="0">
                  <a:moveTo>
                    <a:pt x="1231" y="0"/>
                  </a:moveTo>
                  <a:cubicBezTo>
                    <a:pt x="1192" y="0"/>
                    <a:pt x="1154" y="21"/>
                    <a:pt x="1131" y="66"/>
                  </a:cubicBezTo>
                  <a:lnTo>
                    <a:pt x="822" y="566"/>
                  </a:lnTo>
                  <a:cubicBezTo>
                    <a:pt x="810" y="602"/>
                    <a:pt x="774" y="626"/>
                    <a:pt x="726" y="626"/>
                  </a:cubicBezTo>
                  <a:lnTo>
                    <a:pt x="131" y="661"/>
                  </a:lnTo>
                  <a:cubicBezTo>
                    <a:pt x="48" y="673"/>
                    <a:pt x="0" y="780"/>
                    <a:pt x="60" y="852"/>
                  </a:cubicBezTo>
                  <a:lnTo>
                    <a:pt x="453" y="1292"/>
                  </a:lnTo>
                  <a:cubicBezTo>
                    <a:pt x="476" y="1328"/>
                    <a:pt x="488" y="1376"/>
                    <a:pt x="476" y="1399"/>
                  </a:cubicBezTo>
                  <a:lnTo>
                    <a:pt x="334" y="1983"/>
                  </a:lnTo>
                  <a:cubicBezTo>
                    <a:pt x="314" y="2051"/>
                    <a:pt x="374" y="2127"/>
                    <a:pt x="442" y="2127"/>
                  </a:cubicBezTo>
                  <a:cubicBezTo>
                    <a:pt x="457" y="2127"/>
                    <a:pt x="473" y="2123"/>
                    <a:pt x="488" y="2114"/>
                  </a:cubicBezTo>
                  <a:lnTo>
                    <a:pt x="1048" y="1876"/>
                  </a:lnTo>
                  <a:cubicBezTo>
                    <a:pt x="1055" y="1872"/>
                    <a:pt x="1064" y="1871"/>
                    <a:pt x="1074" y="1871"/>
                  </a:cubicBezTo>
                  <a:cubicBezTo>
                    <a:pt x="1098" y="1871"/>
                    <a:pt x="1126" y="1879"/>
                    <a:pt x="1143" y="1888"/>
                  </a:cubicBezTo>
                  <a:lnTo>
                    <a:pt x="1655" y="2209"/>
                  </a:lnTo>
                  <a:cubicBezTo>
                    <a:pt x="1672" y="2223"/>
                    <a:pt x="1691" y="2229"/>
                    <a:pt x="1710" y="2229"/>
                  </a:cubicBezTo>
                  <a:cubicBezTo>
                    <a:pt x="1770" y="2229"/>
                    <a:pt x="1828" y="2168"/>
                    <a:pt x="1810" y="2114"/>
                  </a:cubicBezTo>
                  <a:lnTo>
                    <a:pt x="1774" y="1519"/>
                  </a:lnTo>
                  <a:cubicBezTo>
                    <a:pt x="1774" y="1471"/>
                    <a:pt x="1786" y="1447"/>
                    <a:pt x="1810" y="1411"/>
                  </a:cubicBezTo>
                  <a:lnTo>
                    <a:pt x="2274" y="1042"/>
                  </a:lnTo>
                  <a:cubicBezTo>
                    <a:pt x="2358" y="971"/>
                    <a:pt x="2322" y="852"/>
                    <a:pt x="2239" y="840"/>
                  </a:cubicBezTo>
                  <a:lnTo>
                    <a:pt x="1643" y="697"/>
                  </a:lnTo>
                  <a:cubicBezTo>
                    <a:pt x="1608" y="685"/>
                    <a:pt x="1584" y="661"/>
                    <a:pt x="1560" y="626"/>
                  </a:cubicBezTo>
                  <a:lnTo>
                    <a:pt x="1346" y="78"/>
                  </a:lnTo>
                  <a:cubicBezTo>
                    <a:pt x="1320" y="27"/>
                    <a:pt x="1275" y="0"/>
                    <a:pt x="1231" y="0"/>
                  </a:cubicBezTo>
                  <a:close/>
                </a:path>
              </a:pathLst>
            </a:custGeom>
            <a:solidFill>
              <a:schemeClr val="accent4"/>
            </a:solidFill>
            <a:ln>
              <a:noFill/>
            </a:ln>
            <a:effectLst>
              <a:outerShdw dist="76200" dir="5400000" algn="bl" rotWithShape="0">
                <a:schemeClr val="lt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23"/>
            <p:cNvSpPr/>
            <p:nvPr/>
          </p:nvSpPr>
          <p:spPr>
            <a:xfrm rot="1305284">
              <a:off x="2487572" y="-154950"/>
              <a:ext cx="642378" cy="607502"/>
            </a:xfrm>
            <a:custGeom>
              <a:avLst/>
              <a:gdLst/>
              <a:ahLst/>
              <a:cxnLst/>
              <a:rect l="l" t="t" r="r" b="b"/>
              <a:pathLst>
                <a:path w="2358" h="2230" extrusionOk="0">
                  <a:moveTo>
                    <a:pt x="1231" y="0"/>
                  </a:moveTo>
                  <a:cubicBezTo>
                    <a:pt x="1192" y="0"/>
                    <a:pt x="1154" y="21"/>
                    <a:pt x="1131" y="66"/>
                  </a:cubicBezTo>
                  <a:lnTo>
                    <a:pt x="822" y="566"/>
                  </a:lnTo>
                  <a:cubicBezTo>
                    <a:pt x="810" y="602"/>
                    <a:pt x="774" y="626"/>
                    <a:pt x="726" y="626"/>
                  </a:cubicBezTo>
                  <a:lnTo>
                    <a:pt x="131" y="661"/>
                  </a:lnTo>
                  <a:cubicBezTo>
                    <a:pt x="48" y="673"/>
                    <a:pt x="0" y="780"/>
                    <a:pt x="60" y="852"/>
                  </a:cubicBezTo>
                  <a:lnTo>
                    <a:pt x="453" y="1292"/>
                  </a:lnTo>
                  <a:cubicBezTo>
                    <a:pt x="476" y="1328"/>
                    <a:pt x="488" y="1376"/>
                    <a:pt x="476" y="1399"/>
                  </a:cubicBezTo>
                  <a:lnTo>
                    <a:pt x="334" y="1983"/>
                  </a:lnTo>
                  <a:cubicBezTo>
                    <a:pt x="314" y="2051"/>
                    <a:pt x="374" y="2127"/>
                    <a:pt x="442" y="2127"/>
                  </a:cubicBezTo>
                  <a:cubicBezTo>
                    <a:pt x="457" y="2127"/>
                    <a:pt x="473" y="2123"/>
                    <a:pt x="488" y="2114"/>
                  </a:cubicBezTo>
                  <a:lnTo>
                    <a:pt x="1048" y="1876"/>
                  </a:lnTo>
                  <a:cubicBezTo>
                    <a:pt x="1055" y="1872"/>
                    <a:pt x="1064" y="1871"/>
                    <a:pt x="1074" y="1871"/>
                  </a:cubicBezTo>
                  <a:cubicBezTo>
                    <a:pt x="1098" y="1871"/>
                    <a:pt x="1126" y="1879"/>
                    <a:pt x="1143" y="1888"/>
                  </a:cubicBezTo>
                  <a:lnTo>
                    <a:pt x="1655" y="2209"/>
                  </a:lnTo>
                  <a:cubicBezTo>
                    <a:pt x="1672" y="2223"/>
                    <a:pt x="1691" y="2229"/>
                    <a:pt x="1710" y="2229"/>
                  </a:cubicBezTo>
                  <a:cubicBezTo>
                    <a:pt x="1770" y="2229"/>
                    <a:pt x="1828" y="2168"/>
                    <a:pt x="1810" y="2114"/>
                  </a:cubicBezTo>
                  <a:lnTo>
                    <a:pt x="1774" y="1519"/>
                  </a:lnTo>
                  <a:cubicBezTo>
                    <a:pt x="1774" y="1471"/>
                    <a:pt x="1786" y="1447"/>
                    <a:pt x="1810" y="1411"/>
                  </a:cubicBezTo>
                  <a:lnTo>
                    <a:pt x="2274" y="1042"/>
                  </a:lnTo>
                  <a:cubicBezTo>
                    <a:pt x="2358" y="971"/>
                    <a:pt x="2322" y="852"/>
                    <a:pt x="2239" y="840"/>
                  </a:cubicBezTo>
                  <a:lnTo>
                    <a:pt x="1643" y="697"/>
                  </a:lnTo>
                  <a:cubicBezTo>
                    <a:pt x="1608" y="685"/>
                    <a:pt x="1584" y="661"/>
                    <a:pt x="1560" y="626"/>
                  </a:cubicBezTo>
                  <a:lnTo>
                    <a:pt x="1346" y="78"/>
                  </a:lnTo>
                  <a:cubicBezTo>
                    <a:pt x="1320" y="27"/>
                    <a:pt x="1275" y="0"/>
                    <a:pt x="1231" y="0"/>
                  </a:cubicBezTo>
                  <a:close/>
                </a:path>
              </a:pathLst>
            </a:custGeom>
            <a:solidFill>
              <a:schemeClr val="accent2"/>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hank you">
  <p:cSld name="CUSTOM_7">
    <p:spTree>
      <p:nvGrpSpPr>
        <p:cNvPr id="1" name="Shape 413"/>
        <p:cNvGrpSpPr/>
        <p:nvPr/>
      </p:nvGrpSpPr>
      <p:grpSpPr>
        <a:xfrm>
          <a:off x="0" y="0"/>
          <a:ext cx="0" cy="0"/>
          <a:chOff x="0" y="0"/>
          <a:chExt cx="0" cy="0"/>
        </a:xfrm>
      </p:grpSpPr>
      <p:grpSp>
        <p:nvGrpSpPr>
          <p:cNvPr id="414" name="Google Shape;414;p30"/>
          <p:cNvGrpSpPr/>
          <p:nvPr/>
        </p:nvGrpSpPr>
        <p:grpSpPr>
          <a:xfrm flipH="1">
            <a:off x="534" y="2463493"/>
            <a:ext cx="2582016" cy="2679973"/>
            <a:chOff x="4597361" y="424599"/>
            <a:chExt cx="4546603" cy="4719092"/>
          </a:xfrm>
        </p:grpSpPr>
        <p:sp>
          <p:nvSpPr>
            <p:cNvPr id="415" name="Google Shape;415;p30"/>
            <p:cNvSpPr/>
            <p:nvPr/>
          </p:nvSpPr>
          <p:spPr>
            <a:xfrm>
              <a:off x="4597361" y="424599"/>
              <a:ext cx="4546590" cy="4719092"/>
            </a:xfrm>
            <a:custGeom>
              <a:avLst/>
              <a:gdLst/>
              <a:ahLst/>
              <a:cxnLst/>
              <a:rect l="l" t="t" r="r" b="b"/>
              <a:pathLst>
                <a:path w="74761" h="78796" extrusionOk="0">
                  <a:moveTo>
                    <a:pt x="74760" y="0"/>
                  </a:moveTo>
                  <a:cubicBezTo>
                    <a:pt x="63711" y="2465"/>
                    <a:pt x="53615" y="9263"/>
                    <a:pt x="47400" y="18752"/>
                  </a:cubicBezTo>
                  <a:cubicBezTo>
                    <a:pt x="40113" y="29897"/>
                    <a:pt x="38113" y="44017"/>
                    <a:pt x="29981" y="54554"/>
                  </a:cubicBezTo>
                  <a:cubicBezTo>
                    <a:pt x="23551" y="62853"/>
                    <a:pt x="14015" y="68020"/>
                    <a:pt x="5561" y="74247"/>
                  </a:cubicBezTo>
                  <a:cubicBezTo>
                    <a:pt x="3656" y="75652"/>
                    <a:pt x="1775" y="77176"/>
                    <a:pt x="1" y="78795"/>
                  </a:cubicBezTo>
                  <a:lnTo>
                    <a:pt x="74760" y="78795"/>
                  </a:lnTo>
                  <a:lnTo>
                    <a:pt x="7476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0"/>
            <p:cNvSpPr/>
            <p:nvPr/>
          </p:nvSpPr>
          <p:spPr>
            <a:xfrm>
              <a:off x="4905576" y="676300"/>
              <a:ext cx="4238388" cy="4467339"/>
            </a:xfrm>
            <a:custGeom>
              <a:avLst/>
              <a:gdLst/>
              <a:ahLst/>
              <a:cxnLst/>
              <a:rect l="l" t="t" r="r" b="b"/>
              <a:pathLst>
                <a:path w="74761" h="78796" extrusionOk="0">
                  <a:moveTo>
                    <a:pt x="74760" y="0"/>
                  </a:moveTo>
                  <a:cubicBezTo>
                    <a:pt x="63711" y="2465"/>
                    <a:pt x="53615" y="9263"/>
                    <a:pt x="47400" y="18752"/>
                  </a:cubicBezTo>
                  <a:cubicBezTo>
                    <a:pt x="40113" y="29897"/>
                    <a:pt x="38113" y="44017"/>
                    <a:pt x="29981" y="54554"/>
                  </a:cubicBezTo>
                  <a:cubicBezTo>
                    <a:pt x="23551" y="62853"/>
                    <a:pt x="14015" y="68020"/>
                    <a:pt x="5561" y="74247"/>
                  </a:cubicBezTo>
                  <a:cubicBezTo>
                    <a:pt x="3656" y="75652"/>
                    <a:pt x="1775" y="77176"/>
                    <a:pt x="1" y="78795"/>
                  </a:cubicBezTo>
                  <a:lnTo>
                    <a:pt x="74760" y="78795"/>
                  </a:lnTo>
                  <a:lnTo>
                    <a:pt x="74760" y="0"/>
                  </a:lnTo>
                  <a:close/>
                </a:path>
              </a:pathLst>
            </a:custGeom>
            <a:solidFill>
              <a:schemeClr val="dk2"/>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 name="Google Shape;417;p30"/>
          <p:cNvGrpSpPr/>
          <p:nvPr/>
        </p:nvGrpSpPr>
        <p:grpSpPr>
          <a:xfrm rot="10800000" flipH="1">
            <a:off x="5561822" y="-2"/>
            <a:ext cx="3582176" cy="3718089"/>
            <a:chOff x="4707900" y="539325"/>
            <a:chExt cx="4436131" cy="4604444"/>
          </a:xfrm>
        </p:grpSpPr>
        <p:sp>
          <p:nvSpPr>
            <p:cNvPr id="418" name="Google Shape;418;p30"/>
            <p:cNvSpPr/>
            <p:nvPr/>
          </p:nvSpPr>
          <p:spPr>
            <a:xfrm>
              <a:off x="4707900" y="539325"/>
              <a:ext cx="4436131" cy="4604444"/>
            </a:xfrm>
            <a:custGeom>
              <a:avLst/>
              <a:gdLst/>
              <a:ahLst/>
              <a:cxnLst/>
              <a:rect l="l" t="t" r="r" b="b"/>
              <a:pathLst>
                <a:path w="74761" h="78796" extrusionOk="0">
                  <a:moveTo>
                    <a:pt x="74760" y="0"/>
                  </a:moveTo>
                  <a:cubicBezTo>
                    <a:pt x="63711" y="2465"/>
                    <a:pt x="53615" y="9263"/>
                    <a:pt x="47400" y="18752"/>
                  </a:cubicBezTo>
                  <a:cubicBezTo>
                    <a:pt x="40113" y="29897"/>
                    <a:pt x="38113" y="44017"/>
                    <a:pt x="29981" y="54554"/>
                  </a:cubicBezTo>
                  <a:cubicBezTo>
                    <a:pt x="23551" y="62853"/>
                    <a:pt x="14015" y="68020"/>
                    <a:pt x="5561" y="74247"/>
                  </a:cubicBezTo>
                  <a:cubicBezTo>
                    <a:pt x="3656" y="75652"/>
                    <a:pt x="1775" y="77176"/>
                    <a:pt x="1" y="78795"/>
                  </a:cubicBezTo>
                  <a:lnTo>
                    <a:pt x="74760" y="78795"/>
                  </a:lnTo>
                  <a:lnTo>
                    <a:pt x="7476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0"/>
            <p:cNvSpPr/>
            <p:nvPr/>
          </p:nvSpPr>
          <p:spPr>
            <a:xfrm>
              <a:off x="4905576" y="676300"/>
              <a:ext cx="4238388" cy="4467339"/>
            </a:xfrm>
            <a:custGeom>
              <a:avLst/>
              <a:gdLst/>
              <a:ahLst/>
              <a:cxnLst/>
              <a:rect l="l" t="t" r="r" b="b"/>
              <a:pathLst>
                <a:path w="74761" h="78796" extrusionOk="0">
                  <a:moveTo>
                    <a:pt x="74760" y="0"/>
                  </a:moveTo>
                  <a:cubicBezTo>
                    <a:pt x="63711" y="2465"/>
                    <a:pt x="53615" y="9263"/>
                    <a:pt x="47400" y="18752"/>
                  </a:cubicBezTo>
                  <a:cubicBezTo>
                    <a:pt x="40113" y="29897"/>
                    <a:pt x="38113" y="44017"/>
                    <a:pt x="29981" y="54554"/>
                  </a:cubicBezTo>
                  <a:cubicBezTo>
                    <a:pt x="23551" y="62853"/>
                    <a:pt x="14015" y="68020"/>
                    <a:pt x="5561" y="74247"/>
                  </a:cubicBezTo>
                  <a:cubicBezTo>
                    <a:pt x="3656" y="75652"/>
                    <a:pt x="1775" y="77176"/>
                    <a:pt x="1" y="78795"/>
                  </a:cubicBezTo>
                  <a:lnTo>
                    <a:pt x="74760" y="78795"/>
                  </a:lnTo>
                  <a:lnTo>
                    <a:pt x="74760" y="0"/>
                  </a:lnTo>
                  <a:close/>
                </a:path>
              </a:pathLst>
            </a:custGeom>
            <a:solidFill>
              <a:schemeClr val="dk2"/>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0" name="Google Shape;420;p30"/>
          <p:cNvSpPr txBox="1">
            <a:spLocks noGrp="1"/>
          </p:cNvSpPr>
          <p:nvPr>
            <p:ph type="title"/>
          </p:nvPr>
        </p:nvSpPr>
        <p:spPr>
          <a:xfrm>
            <a:off x="2582550" y="901200"/>
            <a:ext cx="3978900" cy="9543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5000"/>
            </a:lvl1pPr>
            <a:lvl2pPr lvl="1" algn="ctr" rtl="0">
              <a:spcBef>
                <a:spcPts val="0"/>
              </a:spcBef>
              <a:spcAft>
                <a:spcPts val="0"/>
              </a:spcAft>
              <a:buNone/>
              <a:defRPr sz="5000"/>
            </a:lvl2pPr>
            <a:lvl3pPr lvl="2" algn="ctr" rtl="0">
              <a:spcBef>
                <a:spcPts val="0"/>
              </a:spcBef>
              <a:spcAft>
                <a:spcPts val="0"/>
              </a:spcAft>
              <a:buNone/>
              <a:defRPr sz="5000"/>
            </a:lvl3pPr>
            <a:lvl4pPr lvl="3" algn="ctr" rtl="0">
              <a:spcBef>
                <a:spcPts val="0"/>
              </a:spcBef>
              <a:spcAft>
                <a:spcPts val="0"/>
              </a:spcAft>
              <a:buNone/>
              <a:defRPr sz="5000"/>
            </a:lvl4pPr>
            <a:lvl5pPr lvl="4" algn="ctr" rtl="0">
              <a:spcBef>
                <a:spcPts val="0"/>
              </a:spcBef>
              <a:spcAft>
                <a:spcPts val="0"/>
              </a:spcAft>
              <a:buNone/>
              <a:defRPr sz="5000"/>
            </a:lvl5pPr>
            <a:lvl6pPr lvl="5" algn="ctr" rtl="0">
              <a:spcBef>
                <a:spcPts val="0"/>
              </a:spcBef>
              <a:spcAft>
                <a:spcPts val="0"/>
              </a:spcAft>
              <a:buNone/>
              <a:defRPr sz="5000"/>
            </a:lvl6pPr>
            <a:lvl7pPr lvl="6" algn="ctr" rtl="0">
              <a:spcBef>
                <a:spcPts val="0"/>
              </a:spcBef>
              <a:spcAft>
                <a:spcPts val="0"/>
              </a:spcAft>
              <a:buNone/>
              <a:defRPr sz="5000"/>
            </a:lvl7pPr>
            <a:lvl8pPr lvl="7" algn="ctr" rtl="0">
              <a:spcBef>
                <a:spcPts val="0"/>
              </a:spcBef>
              <a:spcAft>
                <a:spcPts val="0"/>
              </a:spcAft>
              <a:buNone/>
              <a:defRPr sz="5000"/>
            </a:lvl8pPr>
            <a:lvl9pPr lvl="8" algn="ctr" rtl="0">
              <a:spcBef>
                <a:spcPts val="0"/>
              </a:spcBef>
              <a:spcAft>
                <a:spcPts val="0"/>
              </a:spcAft>
              <a:buNone/>
              <a:defRPr sz="5000"/>
            </a:lvl9pPr>
          </a:lstStyle>
          <a:p>
            <a:endParaRPr/>
          </a:p>
        </p:txBody>
      </p:sp>
      <p:sp>
        <p:nvSpPr>
          <p:cNvPr id="421" name="Google Shape;421;p30"/>
          <p:cNvSpPr txBox="1">
            <a:spLocks noGrp="1"/>
          </p:cNvSpPr>
          <p:nvPr>
            <p:ph type="subTitle" idx="1"/>
          </p:nvPr>
        </p:nvSpPr>
        <p:spPr>
          <a:xfrm>
            <a:off x="2582550" y="1722400"/>
            <a:ext cx="3978900" cy="1431600"/>
          </a:xfrm>
          <a:prstGeom prst="rect">
            <a:avLst/>
          </a:prstGeom>
          <a:noFill/>
        </p:spPr>
        <p:txBody>
          <a:bodyPr spcFirstLastPara="1" wrap="square" lIns="91425" tIns="91425" rIns="91425" bIns="91425" anchor="t" anchorCtr="0">
            <a:noAutofit/>
          </a:bodyPr>
          <a:lstStyle>
            <a:lvl1pPr lvl="0" algn="ctr" rtl="0">
              <a:lnSpc>
                <a:spcPct val="100000"/>
              </a:lnSpc>
              <a:spcBef>
                <a:spcPts val="0"/>
              </a:spcBef>
              <a:spcAft>
                <a:spcPts val="0"/>
              </a:spcAft>
              <a:buNone/>
              <a:defRPr sz="1800" b="1">
                <a:solidFill>
                  <a:schemeClr val="dk1"/>
                </a:solidFill>
              </a:defRPr>
            </a:lvl1pPr>
            <a:lvl2pPr lvl="1" algn="ctr" rtl="0">
              <a:lnSpc>
                <a:spcPct val="100000"/>
              </a:lnSpc>
              <a:spcBef>
                <a:spcPts val="0"/>
              </a:spcBef>
              <a:spcAft>
                <a:spcPts val="0"/>
              </a:spcAft>
              <a:buNone/>
              <a:defRPr sz="1800" b="1">
                <a:solidFill>
                  <a:schemeClr val="dk1"/>
                </a:solidFill>
              </a:defRPr>
            </a:lvl2pPr>
            <a:lvl3pPr lvl="2" algn="ctr" rtl="0">
              <a:lnSpc>
                <a:spcPct val="100000"/>
              </a:lnSpc>
              <a:spcBef>
                <a:spcPts val="0"/>
              </a:spcBef>
              <a:spcAft>
                <a:spcPts val="0"/>
              </a:spcAft>
              <a:buNone/>
              <a:defRPr sz="1800" b="1">
                <a:solidFill>
                  <a:schemeClr val="dk1"/>
                </a:solidFill>
              </a:defRPr>
            </a:lvl3pPr>
            <a:lvl4pPr lvl="3" algn="ctr" rtl="0">
              <a:lnSpc>
                <a:spcPct val="100000"/>
              </a:lnSpc>
              <a:spcBef>
                <a:spcPts val="0"/>
              </a:spcBef>
              <a:spcAft>
                <a:spcPts val="0"/>
              </a:spcAft>
              <a:buNone/>
              <a:defRPr sz="1800" b="1">
                <a:solidFill>
                  <a:schemeClr val="dk1"/>
                </a:solidFill>
              </a:defRPr>
            </a:lvl4pPr>
            <a:lvl5pPr lvl="4" algn="ctr" rtl="0">
              <a:lnSpc>
                <a:spcPct val="100000"/>
              </a:lnSpc>
              <a:spcBef>
                <a:spcPts val="0"/>
              </a:spcBef>
              <a:spcAft>
                <a:spcPts val="0"/>
              </a:spcAft>
              <a:buNone/>
              <a:defRPr sz="1800" b="1">
                <a:solidFill>
                  <a:schemeClr val="dk1"/>
                </a:solidFill>
              </a:defRPr>
            </a:lvl5pPr>
            <a:lvl6pPr lvl="5" algn="ctr" rtl="0">
              <a:lnSpc>
                <a:spcPct val="100000"/>
              </a:lnSpc>
              <a:spcBef>
                <a:spcPts val="0"/>
              </a:spcBef>
              <a:spcAft>
                <a:spcPts val="0"/>
              </a:spcAft>
              <a:buNone/>
              <a:defRPr sz="1800" b="1">
                <a:solidFill>
                  <a:schemeClr val="dk1"/>
                </a:solidFill>
              </a:defRPr>
            </a:lvl6pPr>
            <a:lvl7pPr lvl="6" algn="ctr" rtl="0">
              <a:lnSpc>
                <a:spcPct val="100000"/>
              </a:lnSpc>
              <a:spcBef>
                <a:spcPts val="0"/>
              </a:spcBef>
              <a:spcAft>
                <a:spcPts val="0"/>
              </a:spcAft>
              <a:buNone/>
              <a:defRPr sz="1800" b="1">
                <a:solidFill>
                  <a:schemeClr val="dk1"/>
                </a:solidFill>
              </a:defRPr>
            </a:lvl7pPr>
            <a:lvl8pPr lvl="7" algn="ctr" rtl="0">
              <a:lnSpc>
                <a:spcPct val="100000"/>
              </a:lnSpc>
              <a:spcBef>
                <a:spcPts val="0"/>
              </a:spcBef>
              <a:spcAft>
                <a:spcPts val="0"/>
              </a:spcAft>
              <a:buNone/>
              <a:defRPr sz="1800" b="1">
                <a:solidFill>
                  <a:schemeClr val="dk1"/>
                </a:solidFill>
              </a:defRPr>
            </a:lvl8pPr>
            <a:lvl9pPr lvl="8" algn="ctr" rtl="0">
              <a:lnSpc>
                <a:spcPct val="100000"/>
              </a:lnSpc>
              <a:spcBef>
                <a:spcPts val="0"/>
              </a:spcBef>
              <a:spcAft>
                <a:spcPts val="0"/>
              </a:spcAft>
              <a:buNone/>
              <a:defRPr sz="1800" b="1">
                <a:solidFill>
                  <a:schemeClr val="dk1"/>
                </a:solidFill>
              </a:defRPr>
            </a:lvl9pPr>
          </a:lstStyle>
          <a:p>
            <a:endParaRPr/>
          </a:p>
        </p:txBody>
      </p:sp>
      <p:sp>
        <p:nvSpPr>
          <p:cNvPr id="422" name="Google Shape;422;p30"/>
          <p:cNvSpPr txBox="1"/>
          <p:nvPr/>
        </p:nvSpPr>
        <p:spPr>
          <a:xfrm>
            <a:off x="1437600" y="3882075"/>
            <a:ext cx="6268800" cy="554100"/>
          </a:xfrm>
          <a:prstGeom prst="rect">
            <a:avLst/>
          </a:prstGeom>
          <a:noFill/>
          <a:ln>
            <a:noFill/>
          </a:ln>
        </p:spPr>
        <p:txBody>
          <a:bodyPr spcFirstLastPara="1" wrap="square" lIns="91425" tIns="91425" rIns="91425" bIns="91425" anchor="t" anchorCtr="0">
            <a:spAutoFit/>
          </a:bodyPr>
          <a:lstStyle/>
          <a:p>
            <a:pPr marL="0" lvl="0" indent="0" algn="ctr" rtl="0">
              <a:spcBef>
                <a:spcPts val="300"/>
              </a:spcBef>
              <a:spcAft>
                <a:spcPts val="0"/>
              </a:spcAft>
              <a:buNone/>
            </a:pPr>
            <a:r>
              <a:rPr lang="en" sz="1200">
                <a:solidFill>
                  <a:schemeClr val="dk1"/>
                </a:solidFill>
                <a:latin typeface="Karla Medium"/>
                <a:ea typeface="Karla Medium"/>
                <a:cs typeface="Karla Medium"/>
                <a:sym typeface="Karla Medium"/>
              </a:rPr>
              <a:t>CREDITS: This presentation template was created by </a:t>
            </a:r>
            <a:r>
              <a:rPr lang="en" sz="1200" b="1">
                <a:solidFill>
                  <a:schemeClr val="dk1"/>
                </a:solidFill>
                <a:uFill>
                  <a:noFill/>
                </a:uFill>
                <a:latin typeface="Karla"/>
                <a:ea typeface="Karla"/>
                <a:cs typeface="Karla"/>
                <a:sym typeface="Karla"/>
                <a:hlinkClick r:id="rId2">
                  <a:extLst>
                    <a:ext uri="{A12FA001-AC4F-418D-AE19-62706E023703}">
                      <ahyp:hlinkClr xmlns:ahyp="http://schemas.microsoft.com/office/drawing/2018/hyperlinkcolor" val="tx"/>
                    </a:ext>
                  </a:extLst>
                </a:hlinkClick>
              </a:rPr>
              <a:t>Slidesgo</a:t>
            </a:r>
            <a:r>
              <a:rPr lang="en" sz="1200">
                <a:solidFill>
                  <a:schemeClr val="dk1"/>
                </a:solidFill>
                <a:latin typeface="Karla Medium"/>
                <a:ea typeface="Karla Medium"/>
                <a:cs typeface="Karla Medium"/>
                <a:sym typeface="Karla Medium"/>
              </a:rPr>
              <a:t>, including icons by </a:t>
            </a:r>
            <a:r>
              <a:rPr lang="en" sz="1200" b="1">
                <a:solidFill>
                  <a:schemeClr val="dk1"/>
                </a:solidFill>
                <a:uFill>
                  <a:noFill/>
                </a:uFill>
                <a:latin typeface="Karla"/>
                <a:ea typeface="Karla"/>
                <a:cs typeface="Karla"/>
                <a:sym typeface="Karla"/>
                <a:hlinkClick r:id="rId3">
                  <a:extLst>
                    <a:ext uri="{A12FA001-AC4F-418D-AE19-62706E023703}">
                      <ahyp:hlinkClr xmlns:ahyp="http://schemas.microsoft.com/office/drawing/2018/hyperlinkcolor" val="tx"/>
                    </a:ext>
                  </a:extLst>
                </a:hlinkClick>
              </a:rPr>
              <a:t>Flaticon</a:t>
            </a:r>
            <a:r>
              <a:rPr lang="en" sz="1200">
                <a:solidFill>
                  <a:schemeClr val="dk1"/>
                </a:solidFill>
                <a:latin typeface="Karla Medium"/>
                <a:ea typeface="Karla Medium"/>
                <a:cs typeface="Karla Medium"/>
                <a:sym typeface="Karla Medium"/>
              </a:rPr>
              <a:t>, and infographics &amp; images by </a:t>
            </a:r>
            <a:r>
              <a:rPr lang="en" sz="1200" b="1">
                <a:solidFill>
                  <a:schemeClr val="dk1"/>
                </a:solidFill>
                <a:uFill>
                  <a:noFill/>
                </a:uFill>
                <a:latin typeface="Karla"/>
                <a:ea typeface="Karla"/>
                <a:cs typeface="Karla"/>
                <a:sym typeface="Karla"/>
                <a:hlinkClick r:id="rId4">
                  <a:extLst>
                    <a:ext uri="{A12FA001-AC4F-418D-AE19-62706E023703}">
                      <ahyp:hlinkClr xmlns:ahyp="http://schemas.microsoft.com/office/drawing/2018/hyperlinkcolor" val="tx"/>
                    </a:ext>
                  </a:extLst>
                </a:hlinkClick>
              </a:rPr>
              <a:t>Freepik</a:t>
            </a:r>
            <a:r>
              <a:rPr lang="en" sz="1200" b="1">
                <a:solidFill>
                  <a:schemeClr val="dk1"/>
                </a:solidFill>
                <a:latin typeface="Karla"/>
                <a:ea typeface="Karla"/>
                <a:cs typeface="Karla"/>
                <a:sym typeface="Karla"/>
              </a:rPr>
              <a:t> </a:t>
            </a:r>
            <a:endParaRPr sz="1200" b="1">
              <a:solidFill>
                <a:schemeClr val="dk1"/>
              </a:solidFill>
              <a:latin typeface="Karla"/>
              <a:ea typeface="Karla"/>
              <a:cs typeface="Karla"/>
              <a:sym typeface="Karla"/>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p:cSld name="CUSTOM_5_1_1">
    <p:spTree>
      <p:nvGrpSpPr>
        <p:cNvPr id="1" name="Shape 423"/>
        <p:cNvGrpSpPr/>
        <p:nvPr/>
      </p:nvGrpSpPr>
      <p:grpSpPr>
        <a:xfrm>
          <a:off x="0" y="0"/>
          <a:ext cx="0" cy="0"/>
          <a:chOff x="0" y="0"/>
          <a:chExt cx="0" cy="0"/>
        </a:xfrm>
      </p:grpSpPr>
      <p:sp>
        <p:nvSpPr>
          <p:cNvPr id="424" name="Google Shape;424;p31"/>
          <p:cNvSpPr/>
          <p:nvPr/>
        </p:nvSpPr>
        <p:spPr>
          <a:xfrm rot="10800000" flipH="1">
            <a:off x="6318670" y="-2"/>
            <a:ext cx="2825405" cy="2977898"/>
          </a:xfrm>
          <a:custGeom>
            <a:avLst/>
            <a:gdLst/>
            <a:ahLst/>
            <a:cxnLst/>
            <a:rect l="l" t="t" r="r" b="b"/>
            <a:pathLst>
              <a:path w="74761" h="78796" extrusionOk="0">
                <a:moveTo>
                  <a:pt x="74760" y="0"/>
                </a:moveTo>
                <a:cubicBezTo>
                  <a:pt x="63711" y="2465"/>
                  <a:pt x="53615" y="9263"/>
                  <a:pt x="47400" y="18752"/>
                </a:cubicBezTo>
                <a:cubicBezTo>
                  <a:pt x="40113" y="29897"/>
                  <a:pt x="38113" y="44017"/>
                  <a:pt x="29981" y="54554"/>
                </a:cubicBezTo>
                <a:cubicBezTo>
                  <a:pt x="23551" y="62853"/>
                  <a:pt x="14015" y="68020"/>
                  <a:pt x="5561" y="74247"/>
                </a:cubicBezTo>
                <a:cubicBezTo>
                  <a:pt x="3656" y="75652"/>
                  <a:pt x="1775" y="77176"/>
                  <a:pt x="1" y="78795"/>
                </a:cubicBezTo>
                <a:lnTo>
                  <a:pt x="74760" y="78795"/>
                </a:lnTo>
                <a:lnTo>
                  <a:pt x="7476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1"/>
          <p:cNvSpPr/>
          <p:nvPr/>
        </p:nvSpPr>
        <p:spPr>
          <a:xfrm flipH="1">
            <a:off x="-5" y="2165598"/>
            <a:ext cx="2825405" cy="2977898"/>
          </a:xfrm>
          <a:custGeom>
            <a:avLst/>
            <a:gdLst/>
            <a:ahLst/>
            <a:cxnLst/>
            <a:rect l="l" t="t" r="r" b="b"/>
            <a:pathLst>
              <a:path w="74761" h="78796" extrusionOk="0">
                <a:moveTo>
                  <a:pt x="74760" y="0"/>
                </a:moveTo>
                <a:cubicBezTo>
                  <a:pt x="63711" y="2465"/>
                  <a:pt x="53615" y="9263"/>
                  <a:pt x="47400" y="18752"/>
                </a:cubicBezTo>
                <a:cubicBezTo>
                  <a:pt x="40113" y="29897"/>
                  <a:pt x="38113" y="44017"/>
                  <a:pt x="29981" y="54554"/>
                </a:cubicBezTo>
                <a:cubicBezTo>
                  <a:pt x="23551" y="62853"/>
                  <a:pt x="14015" y="68020"/>
                  <a:pt x="5561" y="74247"/>
                </a:cubicBezTo>
                <a:cubicBezTo>
                  <a:pt x="3656" y="75652"/>
                  <a:pt x="1775" y="77176"/>
                  <a:pt x="1" y="78795"/>
                </a:cubicBezTo>
                <a:lnTo>
                  <a:pt x="74760" y="78795"/>
                </a:lnTo>
                <a:lnTo>
                  <a:pt x="7476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1"/>
          <p:cNvSpPr/>
          <p:nvPr/>
        </p:nvSpPr>
        <p:spPr>
          <a:xfrm>
            <a:off x="170735" y="4436526"/>
            <a:ext cx="299490" cy="335145"/>
          </a:xfrm>
          <a:custGeom>
            <a:avLst/>
            <a:gdLst/>
            <a:ahLst/>
            <a:cxnLst/>
            <a:rect l="l" t="t" r="r" b="b"/>
            <a:pathLst>
              <a:path w="3871" h="4332" extrusionOk="0">
                <a:moveTo>
                  <a:pt x="1942" y="1"/>
                </a:moveTo>
                <a:cubicBezTo>
                  <a:pt x="1894" y="1"/>
                  <a:pt x="1846" y="24"/>
                  <a:pt x="1823" y="72"/>
                </a:cubicBezTo>
                <a:cubicBezTo>
                  <a:pt x="1596" y="572"/>
                  <a:pt x="1513" y="1167"/>
                  <a:pt x="1465" y="1703"/>
                </a:cubicBezTo>
                <a:cubicBezTo>
                  <a:pt x="1001" y="1739"/>
                  <a:pt x="513" y="1834"/>
                  <a:pt x="108" y="2037"/>
                </a:cubicBezTo>
                <a:cubicBezTo>
                  <a:pt x="1" y="2084"/>
                  <a:pt x="1" y="2239"/>
                  <a:pt x="108" y="2299"/>
                </a:cubicBezTo>
                <a:cubicBezTo>
                  <a:pt x="513" y="2501"/>
                  <a:pt x="1001" y="2596"/>
                  <a:pt x="1465" y="2632"/>
                </a:cubicBezTo>
                <a:cubicBezTo>
                  <a:pt x="1513" y="3215"/>
                  <a:pt x="1704" y="4239"/>
                  <a:pt x="1882" y="4323"/>
                </a:cubicBezTo>
                <a:cubicBezTo>
                  <a:pt x="1899" y="4328"/>
                  <a:pt x="1917" y="4331"/>
                  <a:pt x="1934" y="4331"/>
                </a:cubicBezTo>
                <a:cubicBezTo>
                  <a:pt x="1986" y="4331"/>
                  <a:pt x="2034" y="4302"/>
                  <a:pt x="2061" y="4239"/>
                </a:cubicBezTo>
                <a:cubicBezTo>
                  <a:pt x="2287" y="3751"/>
                  <a:pt x="2370" y="3156"/>
                  <a:pt x="2406" y="2620"/>
                </a:cubicBezTo>
                <a:cubicBezTo>
                  <a:pt x="2858" y="2572"/>
                  <a:pt x="3347" y="2477"/>
                  <a:pt x="3751" y="2275"/>
                </a:cubicBezTo>
                <a:cubicBezTo>
                  <a:pt x="3787" y="2263"/>
                  <a:pt x="3799" y="2251"/>
                  <a:pt x="3811" y="2215"/>
                </a:cubicBezTo>
                <a:cubicBezTo>
                  <a:pt x="3870" y="2144"/>
                  <a:pt x="3847" y="2072"/>
                  <a:pt x="3787" y="2037"/>
                </a:cubicBezTo>
                <a:cubicBezTo>
                  <a:pt x="3382" y="1834"/>
                  <a:pt x="2882" y="1727"/>
                  <a:pt x="2418" y="1703"/>
                </a:cubicBezTo>
                <a:cubicBezTo>
                  <a:pt x="2382" y="1167"/>
                  <a:pt x="2287" y="572"/>
                  <a:pt x="2061" y="72"/>
                </a:cubicBezTo>
                <a:cubicBezTo>
                  <a:pt x="2037" y="24"/>
                  <a:pt x="1989" y="1"/>
                  <a:pt x="194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1">
  <p:cSld name="SECTION_TITLE_AND_DESCRIPTION_1">
    <p:spTree>
      <p:nvGrpSpPr>
        <p:cNvPr id="1" name="Shape 427"/>
        <p:cNvGrpSpPr/>
        <p:nvPr/>
      </p:nvGrpSpPr>
      <p:grpSpPr>
        <a:xfrm>
          <a:off x="0" y="0"/>
          <a:ext cx="0" cy="0"/>
          <a:chOff x="0" y="0"/>
          <a:chExt cx="0" cy="0"/>
        </a:xfrm>
      </p:grpSpPr>
      <p:grpSp>
        <p:nvGrpSpPr>
          <p:cNvPr id="428" name="Google Shape;428;p32"/>
          <p:cNvGrpSpPr/>
          <p:nvPr/>
        </p:nvGrpSpPr>
        <p:grpSpPr>
          <a:xfrm>
            <a:off x="4707900" y="539325"/>
            <a:ext cx="4436131" cy="4604444"/>
            <a:chOff x="4707900" y="539325"/>
            <a:chExt cx="4436131" cy="4604444"/>
          </a:xfrm>
        </p:grpSpPr>
        <p:sp>
          <p:nvSpPr>
            <p:cNvPr id="429" name="Google Shape;429;p32"/>
            <p:cNvSpPr/>
            <p:nvPr/>
          </p:nvSpPr>
          <p:spPr>
            <a:xfrm>
              <a:off x="4707900" y="539325"/>
              <a:ext cx="4436131" cy="4604444"/>
            </a:xfrm>
            <a:custGeom>
              <a:avLst/>
              <a:gdLst/>
              <a:ahLst/>
              <a:cxnLst/>
              <a:rect l="l" t="t" r="r" b="b"/>
              <a:pathLst>
                <a:path w="74761" h="78796" extrusionOk="0">
                  <a:moveTo>
                    <a:pt x="74760" y="0"/>
                  </a:moveTo>
                  <a:cubicBezTo>
                    <a:pt x="63711" y="2465"/>
                    <a:pt x="53615" y="9263"/>
                    <a:pt x="47400" y="18752"/>
                  </a:cubicBezTo>
                  <a:cubicBezTo>
                    <a:pt x="40113" y="29897"/>
                    <a:pt x="38113" y="44017"/>
                    <a:pt x="29981" y="54554"/>
                  </a:cubicBezTo>
                  <a:cubicBezTo>
                    <a:pt x="23551" y="62853"/>
                    <a:pt x="14015" y="68020"/>
                    <a:pt x="5561" y="74247"/>
                  </a:cubicBezTo>
                  <a:cubicBezTo>
                    <a:pt x="3656" y="75652"/>
                    <a:pt x="1775" y="77176"/>
                    <a:pt x="1" y="78795"/>
                  </a:cubicBezTo>
                  <a:lnTo>
                    <a:pt x="74760" y="78795"/>
                  </a:lnTo>
                  <a:lnTo>
                    <a:pt x="7476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2"/>
            <p:cNvSpPr/>
            <p:nvPr/>
          </p:nvSpPr>
          <p:spPr>
            <a:xfrm>
              <a:off x="4905576" y="676300"/>
              <a:ext cx="4238388" cy="4467339"/>
            </a:xfrm>
            <a:custGeom>
              <a:avLst/>
              <a:gdLst/>
              <a:ahLst/>
              <a:cxnLst/>
              <a:rect l="l" t="t" r="r" b="b"/>
              <a:pathLst>
                <a:path w="74761" h="78796" extrusionOk="0">
                  <a:moveTo>
                    <a:pt x="74760" y="0"/>
                  </a:moveTo>
                  <a:cubicBezTo>
                    <a:pt x="63711" y="2465"/>
                    <a:pt x="53615" y="9263"/>
                    <a:pt x="47400" y="18752"/>
                  </a:cubicBezTo>
                  <a:cubicBezTo>
                    <a:pt x="40113" y="29897"/>
                    <a:pt x="38113" y="44017"/>
                    <a:pt x="29981" y="54554"/>
                  </a:cubicBezTo>
                  <a:cubicBezTo>
                    <a:pt x="23551" y="62853"/>
                    <a:pt x="14015" y="68020"/>
                    <a:pt x="5561" y="74247"/>
                  </a:cubicBezTo>
                  <a:cubicBezTo>
                    <a:pt x="3656" y="75652"/>
                    <a:pt x="1775" y="77176"/>
                    <a:pt x="1" y="78795"/>
                  </a:cubicBezTo>
                  <a:lnTo>
                    <a:pt x="74760" y="78795"/>
                  </a:lnTo>
                  <a:lnTo>
                    <a:pt x="74760" y="0"/>
                  </a:lnTo>
                  <a:close/>
                </a:path>
              </a:pathLst>
            </a:custGeom>
            <a:solidFill>
              <a:schemeClr val="dk2"/>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1" name="Google Shape;431;p32"/>
          <p:cNvSpPr/>
          <p:nvPr/>
        </p:nvSpPr>
        <p:spPr>
          <a:xfrm>
            <a:off x="187950" y="2083554"/>
            <a:ext cx="350229" cy="391938"/>
          </a:xfrm>
          <a:custGeom>
            <a:avLst/>
            <a:gdLst/>
            <a:ahLst/>
            <a:cxnLst/>
            <a:rect l="l" t="t" r="r" b="b"/>
            <a:pathLst>
              <a:path w="3871" h="4332" extrusionOk="0">
                <a:moveTo>
                  <a:pt x="1942" y="1"/>
                </a:moveTo>
                <a:cubicBezTo>
                  <a:pt x="1894" y="1"/>
                  <a:pt x="1846" y="24"/>
                  <a:pt x="1823" y="72"/>
                </a:cubicBezTo>
                <a:cubicBezTo>
                  <a:pt x="1596" y="572"/>
                  <a:pt x="1513" y="1167"/>
                  <a:pt x="1465" y="1703"/>
                </a:cubicBezTo>
                <a:cubicBezTo>
                  <a:pt x="1001" y="1739"/>
                  <a:pt x="513" y="1834"/>
                  <a:pt x="108" y="2037"/>
                </a:cubicBezTo>
                <a:cubicBezTo>
                  <a:pt x="1" y="2084"/>
                  <a:pt x="1" y="2239"/>
                  <a:pt x="108" y="2299"/>
                </a:cubicBezTo>
                <a:cubicBezTo>
                  <a:pt x="513" y="2501"/>
                  <a:pt x="1001" y="2596"/>
                  <a:pt x="1465" y="2632"/>
                </a:cubicBezTo>
                <a:cubicBezTo>
                  <a:pt x="1513" y="3215"/>
                  <a:pt x="1704" y="4239"/>
                  <a:pt x="1882" y="4323"/>
                </a:cubicBezTo>
                <a:cubicBezTo>
                  <a:pt x="1899" y="4328"/>
                  <a:pt x="1917" y="4331"/>
                  <a:pt x="1934" y="4331"/>
                </a:cubicBezTo>
                <a:cubicBezTo>
                  <a:pt x="1986" y="4331"/>
                  <a:pt x="2034" y="4302"/>
                  <a:pt x="2061" y="4239"/>
                </a:cubicBezTo>
                <a:cubicBezTo>
                  <a:pt x="2287" y="3751"/>
                  <a:pt x="2370" y="3156"/>
                  <a:pt x="2406" y="2620"/>
                </a:cubicBezTo>
                <a:cubicBezTo>
                  <a:pt x="2858" y="2572"/>
                  <a:pt x="3347" y="2477"/>
                  <a:pt x="3751" y="2275"/>
                </a:cubicBezTo>
                <a:cubicBezTo>
                  <a:pt x="3787" y="2263"/>
                  <a:pt x="3799" y="2251"/>
                  <a:pt x="3811" y="2215"/>
                </a:cubicBezTo>
                <a:cubicBezTo>
                  <a:pt x="3870" y="2144"/>
                  <a:pt x="3847" y="2072"/>
                  <a:pt x="3787" y="2037"/>
                </a:cubicBezTo>
                <a:cubicBezTo>
                  <a:pt x="3382" y="1834"/>
                  <a:pt x="2882" y="1727"/>
                  <a:pt x="2418" y="1703"/>
                </a:cubicBezTo>
                <a:cubicBezTo>
                  <a:pt x="2382" y="1167"/>
                  <a:pt x="2287" y="572"/>
                  <a:pt x="2061" y="72"/>
                </a:cubicBezTo>
                <a:cubicBezTo>
                  <a:pt x="2037" y="24"/>
                  <a:pt x="1989" y="1"/>
                  <a:pt x="194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2"/>
          <p:cNvSpPr/>
          <p:nvPr/>
        </p:nvSpPr>
        <p:spPr>
          <a:xfrm>
            <a:off x="3909050" y="4707972"/>
            <a:ext cx="235579" cy="263646"/>
          </a:xfrm>
          <a:custGeom>
            <a:avLst/>
            <a:gdLst/>
            <a:ahLst/>
            <a:cxnLst/>
            <a:rect l="l" t="t" r="r" b="b"/>
            <a:pathLst>
              <a:path w="3871" h="4332" extrusionOk="0">
                <a:moveTo>
                  <a:pt x="1942" y="1"/>
                </a:moveTo>
                <a:cubicBezTo>
                  <a:pt x="1894" y="1"/>
                  <a:pt x="1846" y="24"/>
                  <a:pt x="1823" y="72"/>
                </a:cubicBezTo>
                <a:cubicBezTo>
                  <a:pt x="1596" y="572"/>
                  <a:pt x="1513" y="1167"/>
                  <a:pt x="1465" y="1703"/>
                </a:cubicBezTo>
                <a:cubicBezTo>
                  <a:pt x="1001" y="1739"/>
                  <a:pt x="513" y="1834"/>
                  <a:pt x="108" y="2037"/>
                </a:cubicBezTo>
                <a:cubicBezTo>
                  <a:pt x="1" y="2084"/>
                  <a:pt x="1" y="2239"/>
                  <a:pt x="108" y="2299"/>
                </a:cubicBezTo>
                <a:cubicBezTo>
                  <a:pt x="513" y="2501"/>
                  <a:pt x="1001" y="2596"/>
                  <a:pt x="1465" y="2632"/>
                </a:cubicBezTo>
                <a:cubicBezTo>
                  <a:pt x="1513" y="3215"/>
                  <a:pt x="1704" y="4239"/>
                  <a:pt x="1882" y="4323"/>
                </a:cubicBezTo>
                <a:cubicBezTo>
                  <a:pt x="1899" y="4328"/>
                  <a:pt x="1917" y="4331"/>
                  <a:pt x="1934" y="4331"/>
                </a:cubicBezTo>
                <a:cubicBezTo>
                  <a:pt x="1986" y="4331"/>
                  <a:pt x="2034" y="4302"/>
                  <a:pt x="2061" y="4239"/>
                </a:cubicBezTo>
                <a:cubicBezTo>
                  <a:pt x="2287" y="3751"/>
                  <a:pt x="2370" y="3156"/>
                  <a:pt x="2406" y="2620"/>
                </a:cubicBezTo>
                <a:cubicBezTo>
                  <a:pt x="2858" y="2572"/>
                  <a:pt x="3347" y="2477"/>
                  <a:pt x="3751" y="2275"/>
                </a:cubicBezTo>
                <a:cubicBezTo>
                  <a:pt x="3787" y="2263"/>
                  <a:pt x="3799" y="2251"/>
                  <a:pt x="3811" y="2215"/>
                </a:cubicBezTo>
                <a:cubicBezTo>
                  <a:pt x="3870" y="2144"/>
                  <a:pt x="3847" y="2072"/>
                  <a:pt x="3787" y="2037"/>
                </a:cubicBezTo>
                <a:cubicBezTo>
                  <a:pt x="3382" y="1834"/>
                  <a:pt x="2882" y="1727"/>
                  <a:pt x="2418" y="1703"/>
                </a:cubicBezTo>
                <a:cubicBezTo>
                  <a:pt x="2382" y="1167"/>
                  <a:pt x="2287" y="572"/>
                  <a:pt x="2061" y="72"/>
                </a:cubicBezTo>
                <a:cubicBezTo>
                  <a:pt x="2037" y="24"/>
                  <a:pt x="1989" y="1"/>
                  <a:pt x="194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2"/>
          <p:cNvSpPr/>
          <p:nvPr/>
        </p:nvSpPr>
        <p:spPr>
          <a:xfrm>
            <a:off x="8607275" y="3110679"/>
            <a:ext cx="350229" cy="391938"/>
          </a:xfrm>
          <a:custGeom>
            <a:avLst/>
            <a:gdLst/>
            <a:ahLst/>
            <a:cxnLst/>
            <a:rect l="l" t="t" r="r" b="b"/>
            <a:pathLst>
              <a:path w="3871" h="4332" extrusionOk="0">
                <a:moveTo>
                  <a:pt x="1942" y="1"/>
                </a:moveTo>
                <a:cubicBezTo>
                  <a:pt x="1894" y="1"/>
                  <a:pt x="1846" y="24"/>
                  <a:pt x="1823" y="72"/>
                </a:cubicBezTo>
                <a:cubicBezTo>
                  <a:pt x="1596" y="572"/>
                  <a:pt x="1513" y="1167"/>
                  <a:pt x="1465" y="1703"/>
                </a:cubicBezTo>
                <a:cubicBezTo>
                  <a:pt x="1001" y="1739"/>
                  <a:pt x="513" y="1834"/>
                  <a:pt x="108" y="2037"/>
                </a:cubicBezTo>
                <a:cubicBezTo>
                  <a:pt x="1" y="2084"/>
                  <a:pt x="1" y="2239"/>
                  <a:pt x="108" y="2299"/>
                </a:cubicBezTo>
                <a:cubicBezTo>
                  <a:pt x="513" y="2501"/>
                  <a:pt x="1001" y="2596"/>
                  <a:pt x="1465" y="2632"/>
                </a:cubicBezTo>
                <a:cubicBezTo>
                  <a:pt x="1513" y="3215"/>
                  <a:pt x="1704" y="4239"/>
                  <a:pt x="1882" y="4323"/>
                </a:cubicBezTo>
                <a:cubicBezTo>
                  <a:pt x="1899" y="4328"/>
                  <a:pt x="1917" y="4331"/>
                  <a:pt x="1934" y="4331"/>
                </a:cubicBezTo>
                <a:cubicBezTo>
                  <a:pt x="1986" y="4331"/>
                  <a:pt x="2034" y="4302"/>
                  <a:pt x="2061" y="4239"/>
                </a:cubicBezTo>
                <a:cubicBezTo>
                  <a:pt x="2287" y="3751"/>
                  <a:pt x="2370" y="3156"/>
                  <a:pt x="2406" y="2620"/>
                </a:cubicBezTo>
                <a:cubicBezTo>
                  <a:pt x="2858" y="2572"/>
                  <a:pt x="3347" y="2477"/>
                  <a:pt x="3751" y="2275"/>
                </a:cubicBezTo>
                <a:cubicBezTo>
                  <a:pt x="3787" y="2263"/>
                  <a:pt x="3799" y="2251"/>
                  <a:pt x="3811" y="2215"/>
                </a:cubicBezTo>
                <a:cubicBezTo>
                  <a:pt x="3870" y="2144"/>
                  <a:pt x="3847" y="2072"/>
                  <a:pt x="3787" y="2037"/>
                </a:cubicBezTo>
                <a:cubicBezTo>
                  <a:pt x="3382" y="1834"/>
                  <a:pt x="2882" y="1727"/>
                  <a:pt x="2418" y="1703"/>
                </a:cubicBezTo>
                <a:cubicBezTo>
                  <a:pt x="2382" y="1167"/>
                  <a:pt x="2287" y="572"/>
                  <a:pt x="2061" y="72"/>
                </a:cubicBezTo>
                <a:cubicBezTo>
                  <a:pt x="2037" y="24"/>
                  <a:pt x="1989" y="1"/>
                  <a:pt x="194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2"/>
          <p:cNvSpPr/>
          <p:nvPr/>
        </p:nvSpPr>
        <p:spPr>
          <a:xfrm>
            <a:off x="4788425" y="157372"/>
            <a:ext cx="235579" cy="263646"/>
          </a:xfrm>
          <a:custGeom>
            <a:avLst/>
            <a:gdLst/>
            <a:ahLst/>
            <a:cxnLst/>
            <a:rect l="l" t="t" r="r" b="b"/>
            <a:pathLst>
              <a:path w="3871" h="4332" extrusionOk="0">
                <a:moveTo>
                  <a:pt x="1942" y="1"/>
                </a:moveTo>
                <a:cubicBezTo>
                  <a:pt x="1894" y="1"/>
                  <a:pt x="1846" y="24"/>
                  <a:pt x="1823" y="72"/>
                </a:cubicBezTo>
                <a:cubicBezTo>
                  <a:pt x="1596" y="572"/>
                  <a:pt x="1513" y="1167"/>
                  <a:pt x="1465" y="1703"/>
                </a:cubicBezTo>
                <a:cubicBezTo>
                  <a:pt x="1001" y="1739"/>
                  <a:pt x="513" y="1834"/>
                  <a:pt x="108" y="2037"/>
                </a:cubicBezTo>
                <a:cubicBezTo>
                  <a:pt x="1" y="2084"/>
                  <a:pt x="1" y="2239"/>
                  <a:pt x="108" y="2299"/>
                </a:cubicBezTo>
                <a:cubicBezTo>
                  <a:pt x="513" y="2501"/>
                  <a:pt x="1001" y="2596"/>
                  <a:pt x="1465" y="2632"/>
                </a:cubicBezTo>
                <a:cubicBezTo>
                  <a:pt x="1513" y="3215"/>
                  <a:pt x="1704" y="4239"/>
                  <a:pt x="1882" y="4323"/>
                </a:cubicBezTo>
                <a:cubicBezTo>
                  <a:pt x="1899" y="4328"/>
                  <a:pt x="1917" y="4331"/>
                  <a:pt x="1934" y="4331"/>
                </a:cubicBezTo>
                <a:cubicBezTo>
                  <a:pt x="1986" y="4331"/>
                  <a:pt x="2034" y="4302"/>
                  <a:pt x="2061" y="4239"/>
                </a:cubicBezTo>
                <a:cubicBezTo>
                  <a:pt x="2287" y="3751"/>
                  <a:pt x="2370" y="3156"/>
                  <a:pt x="2406" y="2620"/>
                </a:cubicBezTo>
                <a:cubicBezTo>
                  <a:pt x="2858" y="2572"/>
                  <a:pt x="3347" y="2477"/>
                  <a:pt x="3751" y="2275"/>
                </a:cubicBezTo>
                <a:cubicBezTo>
                  <a:pt x="3787" y="2263"/>
                  <a:pt x="3799" y="2251"/>
                  <a:pt x="3811" y="2215"/>
                </a:cubicBezTo>
                <a:cubicBezTo>
                  <a:pt x="3870" y="2144"/>
                  <a:pt x="3847" y="2072"/>
                  <a:pt x="3787" y="2037"/>
                </a:cubicBezTo>
                <a:cubicBezTo>
                  <a:pt x="3382" y="1834"/>
                  <a:pt x="2882" y="1727"/>
                  <a:pt x="2418" y="1703"/>
                </a:cubicBezTo>
                <a:cubicBezTo>
                  <a:pt x="2382" y="1167"/>
                  <a:pt x="2287" y="572"/>
                  <a:pt x="2061" y="72"/>
                </a:cubicBezTo>
                <a:cubicBezTo>
                  <a:pt x="2037" y="24"/>
                  <a:pt x="1989" y="1"/>
                  <a:pt x="194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8"/>
        <p:cNvGrpSpPr/>
        <p:nvPr/>
      </p:nvGrpSpPr>
      <p:grpSpPr>
        <a:xfrm>
          <a:off x="0" y="0"/>
          <a:ext cx="0" cy="0"/>
          <a:chOff x="0" y="0"/>
          <a:chExt cx="0" cy="0"/>
        </a:xfrm>
      </p:grpSpPr>
      <p:grpSp>
        <p:nvGrpSpPr>
          <p:cNvPr id="19" name="Google Shape;19;p3"/>
          <p:cNvGrpSpPr/>
          <p:nvPr/>
        </p:nvGrpSpPr>
        <p:grpSpPr>
          <a:xfrm>
            <a:off x="0" y="2261496"/>
            <a:ext cx="3916572" cy="2889942"/>
            <a:chOff x="0" y="2261496"/>
            <a:chExt cx="3916572" cy="2889942"/>
          </a:xfrm>
        </p:grpSpPr>
        <p:sp>
          <p:nvSpPr>
            <p:cNvPr id="20" name="Google Shape;20;p3"/>
            <p:cNvSpPr/>
            <p:nvPr/>
          </p:nvSpPr>
          <p:spPr>
            <a:xfrm>
              <a:off x="0" y="2261496"/>
              <a:ext cx="3916572" cy="2889942"/>
            </a:xfrm>
            <a:custGeom>
              <a:avLst/>
              <a:gdLst/>
              <a:ahLst/>
              <a:cxnLst/>
              <a:rect l="l" t="t" r="r" b="b"/>
              <a:pathLst>
                <a:path w="59342" h="43787" extrusionOk="0">
                  <a:moveTo>
                    <a:pt x="46143" y="1"/>
                  </a:moveTo>
                  <a:cubicBezTo>
                    <a:pt x="42123" y="1"/>
                    <a:pt x="38074" y="1706"/>
                    <a:pt x="35160" y="4532"/>
                  </a:cubicBezTo>
                  <a:cubicBezTo>
                    <a:pt x="31528" y="8044"/>
                    <a:pt x="29468" y="13080"/>
                    <a:pt x="25349" y="16009"/>
                  </a:cubicBezTo>
                  <a:cubicBezTo>
                    <a:pt x="23975" y="16983"/>
                    <a:pt x="22201" y="17628"/>
                    <a:pt x="20536" y="17628"/>
                  </a:cubicBezTo>
                  <a:cubicBezTo>
                    <a:pt x="19229" y="17628"/>
                    <a:pt x="17989" y="17231"/>
                    <a:pt x="17062" y="16283"/>
                  </a:cubicBezTo>
                  <a:cubicBezTo>
                    <a:pt x="15693" y="14878"/>
                    <a:pt x="15467" y="12747"/>
                    <a:pt x="15157" y="10794"/>
                  </a:cubicBezTo>
                  <a:cubicBezTo>
                    <a:pt x="14848" y="8854"/>
                    <a:pt x="14205" y="6699"/>
                    <a:pt x="12454" y="5782"/>
                  </a:cubicBezTo>
                  <a:cubicBezTo>
                    <a:pt x="11923" y="5510"/>
                    <a:pt x="11340" y="5388"/>
                    <a:pt x="10749" y="5388"/>
                  </a:cubicBezTo>
                  <a:cubicBezTo>
                    <a:pt x="9762" y="5388"/>
                    <a:pt x="8752" y="5727"/>
                    <a:pt x="7918" y="6270"/>
                  </a:cubicBezTo>
                  <a:cubicBezTo>
                    <a:pt x="6573" y="7139"/>
                    <a:pt x="5608" y="8473"/>
                    <a:pt x="4715" y="9794"/>
                  </a:cubicBezTo>
                  <a:cubicBezTo>
                    <a:pt x="2929" y="12461"/>
                    <a:pt x="1513" y="15259"/>
                    <a:pt x="36" y="18081"/>
                  </a:cubicBezTo>
                  <a:lnTo>
                    <a:pt x="0" y="43727"/>
                  </a:lnTo>
                  <a:lnTo>
                    <a:pt x="39672" y="43786"/>
                  </a:lnTo>
                  <a:cubicBezTo>
                    <a:pt x="44470" y="36940"/>
                    <a:pt x="49268" y="30094"/>
                    <a:pt x="54067" y="23236"/>
                  </a:cubicBezTo>
                  <a:cubicBezTo>
                    <a:pt x="56269" y="20105"/>
                    <a:pt x="58532" y="16771"/>
                    <a:pt x="58865" y="12961"/>
                  </a:cubicBezTo>
                  <a:cubicBezTo>
                    <a:pt x="59341" y="7544"/>
                    <a:pt x="55376" y="2246"/>
                    <a:pt x="50185" y="614"/>
                  </a:cubicBezTo>
                  <a:cubicBezTo>
                    <a:pt x="48872" y="198"/>
                    <a:pt x="47509" y="1"/>
                    <a:pt x="46143" y="1"/>
                  </a:cubicBezTo>
                  <a:close/>
                </a:path>
              </a:pathLst>
            </a:custGeom>
            <a:gradFill>
              <a:gsLst>
                <a:gs pos="0">
                  <a:schemeClr val="accent3"/>
                </a:gs>
                <a:gs pos="100000">
                  <a:schemeClr val="dk2"/>
                </a:gs>
              </a:gsLst>
              <a:lin ang="2698631" scaled="0"/>
            </a:gradFill>
            <a:ln w="22860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3"/>
            <p:cNvSpPr/>
            <p:nvPr/>
          </p:nvSpPr>
          <p:spPr>
            <a:xfrm>
              <a:off x="0" y="2261496"/>
              <a:ext cx="3916572" cy="2889942"/>
            </a:xfrm>
            <a:custGeom>
              <a:avLst/>
              <a:gdLst/>
              <a:ahLst/>
              <a:cxnLst/>
              <a:rect l="l" t="t" r="r" b="b"/>
              <a:pathLst>
                <a:path w="59342" h="43787" extrusionOk="0">
                  <a:moveTo>
                    <a:pt x="46143" y="1"/>
                  </a:moveTo>
                  <a:cubicBezTo>
                    <a:pt x="42123" y="1"/>
                    <a:pt x="38074" y="1706"/>
                    <a:pt x="35160" y="4532"/>
                  </a:cubicBezTo>
                  <a:cubicBezTo>
                    <a:pt x="31528" y="8044"/>
                    <a:pt x="29468" y="13080"/>
                    <a:pt x="25349" y="16009"/>
                  </a:cubicBezTo>
                  <a:cubicBezTo>
                    <a:pt x="23975" y="16983"/>
                    <a:pt x="22201" y="17628"/>
                    <a:pt x="20536" y="17628"/>
                  </a:cubicBezTo>
                  <a:cubicBezTo>
                    <a:pt x="19229" y="17628"/>
                    <a:pt x="17989" y="17231"/>
                    <a:pt x="17062" y="16283"/>
                  </a:cubicBezTo>
                  <a:cubicBezTo>
                    <a:pt x="15693" y="14878"/>
                    <a:pt x="15467" y="12747"/>
                    <a:pt x="15157" y="10794"/>
                  </a:cubicBezTo>
                  <a:cubicBezTo>
                    <a:pt x="14848" y="8854"/>
                    <a:pt x="14205" y="6699"/>
                    <a:pt x="12454" y="5782"/>
                  </a:cubicBezTo>
                  <a:cubicBezTo>
                    <a:pt x="11923" y="5510"/>
                    <a:pt x="11340" y="5388"/>
                    <a:pt x="10749" y="5388"/>
                  </a:cubicBezTo>
                  <a:cubicBezTo>
                    <a:pt x="9762" y="5388"/>
                    <a:pt x="8752" y="5727"/>
                    <a:pt x="7918" y="6270"/>
                  </a:cubicBezTo>
                  <a:cubicBezTo>
                    <a:pt x="6573" y="7139"/>
                    <a:pt x="5608" y="8473"/>
                    <a:pt x="4715" y="9794"/>
                  </a:cubicBezTo>
                  <a:cubicBezTo>
                    <a:pt x="2929" y="12461"/>
                    <a:pt x="1513" y="15259"/>
                    <a:pt x="36" y="18081"/>
                  </a:cubicBezTo>
                  <a:lnTo>
                    <a:pt x="0" y="43727"/>
                  </a:lnTo>
                  <a:lnTo>
                    <a:pt x="39672" y="43786"/>
                  </a:lnTo>
                  <a:cubicBezTo>
                    <a:pt x="44470" y="36940"/>
                    <a:pt x="49268" y="30094"/>
                    <a:pt x="54067" y="23236"/>
                  </a:cubicBezTo>
                  <a:cubicBezTo>
                    <a:pt x="56269" y="20105"/>
                    <a:pt x="58532" y="16771"/>
                    <a:pt x="58865" y="12961"/>
                  </a:cubicBezTo>
                  <a:cubicBezTo>
                    <a:pt x="59341" y="7544"/>
                    <a:pt x="55376" y="2246"/>
                    <a:pt x="50185" y="614"/>
                  </a:cubicBezTo>
                  <a:cubicBezTo>
                    <a:pt x="48872" y="198"/>
                    <a:pt x="47509" y="1"/>
                    <a:pt x="46143" y="1"/>
                  </a:cubicBezTo>
                  <a:close/>
                </a:path>
              </a:pathLst>
            </a:custGeom>
            <a:solidFill>
              <a:schemeClr val="dk2"/>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 name="Google Shape;22;p3"/>
          <p:cNvSpPr txBox="1">
            <a:spLocks noGrp="1"/>
          </p:cNvSpPr>
          <p:nvPr>
            <p:ph type="ctrTitle"/>
          </p:nvPr>
        </p:nvSpPr>
        <p:spPr>
          <a:xfrm>
            <a:off x="2185100" y="1371150"/>
            <a:ext cx="6001200" cy="2401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5200"/>
              <a:buNone/>
              <a:defRPr sz="48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23" name="Google Shape;23;p3"/>
          <p:cNvSpPr txBox="1">
            <a:spLocks noGrp="1"/>
          </p:cNvSpPr>
          <p:nvPr>
            <p:ph type="subTitle" idx="1"/>
          </p:nvPr>
        </p:nvSpPr>
        <p:spPr>
          <a:xfrm>
            <a:off x="2995225" y="4128300"/>
            <a:ext cx="4380900" cy="43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500"/>
            </a:lvl1pPr>
            <a:lvl2pPr lvl="1" algn="ctr" rtl="0">
              <a:lnSpc>
                <a:spcPct val="100000"/>
              </a:lnSpc>
              <a:spcBef>
                <a:spcPts val="0"/>
              </a:spcBef>
              <a:spcAft>
                <a:spcPts val="0"/>
              </a:spcAft>
              <a:buNone/>
              <a:defRPr sz="1500" b="1"/>
            </a:lvl2pPr>
            <a:lvl3pPr lvl="2" algn="ctr" rtl="0">
              <a:lnSpc>
                <a:spcPct val="100000"/>
              </a:lnSpc>
              <a:spcBef>
                <a:spcPts val="0"/>
              </a:spcBef>
              <a:spcAft>
                <a:spcPts val="0"/>
              </a:spcAft>
              <a:buNone/>
              <a:defRPr sz="1500" b="1"/>
            </a:lvl3pPr>
            <a:lvl4pPr lvl="3" algn="ctr" rtl="0">
              <a:lnSpc>
                <a:spcPct val="100000"/>
              </a:lnSpc>
              <a:spcBef>
                <a:spcPts val="0"/>
              </a:spcBef>
              <a:spcAft>
                <a:spcPts val="0"/>
              </a:spcAft>
              <a:buNone/>
              <a:defRPr sz="1500" b="1"/>
            </a:lvl4pPr>
            <a:lvl5pPr lvl="4" algn="ctr" rtl="0">
              <a:lnSpc>
                <a:spcPct val="100000"/>
              </a:lnSpc>
              <a:spcBef>
                <a:spcPts val="0"/>
              </a:spcBef>
              <a:spcAft>
                <a:spcPts val="0"/>
              </a:spcAft>
              <a:buNone/>
              <a:defRPr sz="1500" b="1"/>
            </a:lvl5pPr>
            <a:lvl6pPr lvl="5" algn="ctr" rtl="0">
              <a:lnSpc>
                <a:spcPct val="100000"/>
              </a:lnSpc>
              <a:spcBef>
                <a:spcPts val="0"/>
              </a:spcBef>
              <a:spcAft>
                <a:spcPts val="0"/>
              </a:spcAft>
              <a:buNone/>
              <a:defRPr sz="1500" b="1"/>
            </a:lvl6pPr>
            <a:lvl7pPr lvl="6" algn="ctr" rtl="0">
              <a:lnSpc>
                <a:spcPct val="100000"/>
              </a:lnSpc>
              <a:spcBef>
                <a:spcPts val="0"/>
              </a:spcBef>
              <a:spcAft>
                <a:spcPts val="0"/>
              </a:spcAft>
              <a:buNone/>
              <a:defRPr sz="1500" b="1"/>
            </a:lvl7pPr>
            <a:lvl8pPr lvl="7" algn="ctr" rtl="0">
              <a:lnSpc>
                <a:spcPct val="100000"/>
              </a:lnSpc>
              <a:spcBef>
                <a:spcPts val="0"/>
              </a:spcBef>
              <a:spcAft>
                <a:spcPts val="0"/>
              </a:spcAft>
              <a:buNone/>
              <a:defRPr sz="1500" b="1"/>
            </a:lvl8pPr>
            <a:lvl9pPr lvl="8" algn="ctr" rtl="0">
              <a:lnSpc>
                <a:spcPct val="100000"/>
              </a:lnSpc>
              <a:spcBef>
                <a:spcPts val="0"/>
              </a:spcBef>
              <a:spcAft>
                <a:spcPts val="0"/>
              </a:spcAft>
              <a:buNone/>
              <a:defRPr sz="1500" b="1"/>
            </a:lvl9pPr>
          </a:lstStyle>
          <a:p>
            <a:endParaRPr/>
          </a:p>
        </p:txBody>
      </p:sp>
      <p:sp>
        <p:nvSpPr>
          <p:cNvPr id="24" name="Google Shape;24;p3"/>
          <p:cNvSpPr txBox="1">
            <a:spLocks noGrp="1"/>
          </p:cNvSpPr>
          <p:nvPr>
            <p:ph type="title" idx="2" hasCustomPrompt="1"/>
          </p:nvPr>
        </p:nvSpPr>
        <p:spPr>
          <a:xfrm>
            <a:off x="873600" y="897575"/>
            <a:ext cx="982500" cy="923400"/>
          </a:xfrm>
          <a:prstGeom prst="rect">
            <a:avLst/>
          </a:prstGeom>
        </p:spPr>
        <p:txBody>
          <a:bodyPr spcFirstLastPara="1" wrap="square" lIns="91425" tIns="91425" rIns="91425" bIns="91425" anchor="ctr" anchorCtr="0">
            <a:noAutofit/>
          </a:bodyPr>
          <a:lstStyle>
            <a:lvl1pPr lvl="0" algn="ctr" rtl="0">
              <a:spcBef>
                <a:spcPts val="1000"/>
              </a:spcBef>
              <a:spcAft>
                <a:spcPts val="0"/>
              </a:spcAft>
              <a:buClr>
                <a:schemeClr val="accent6"/>
              </a:buClr>
              <a:buSzPts val="2400"/>
              <a:buNone/>
              <a:defRPr sz="4800"/>
            </a:lvl1pPr>
            <a:lvl2pPr lvl="1" algn="ctr" rtl="0">
              <a:spcBef>
                <a:spcPts val="0"/>
              </a:spcBef>
              <a:spcAft>
                <a:spcPts val="0"/>
              </a:spcAft>
              <a:buClr>
                <a:schemeClr val="accent6"/>
              </a:buClr>
              <a:buSzPts val="2400"/>
              <a:buNone/>
              <a:defRPr sz="2400">
                <a:solidFill>
                  <a:schemeClr val="accent6"/>
                </a:solidFill>
              </a:defRPr>
            </a:lvl2pPr>
            <a:lvl3pPr lvl="2" algn="ctr" rtl="0">
              <a:spcBef>
                <a:spcPts val="0"/>
              </a:spcBef>
              <a:spcAft>
                <a:spcPts val="0"/>
              </a:spcAft>
              <a:buClr>
                <a:schemeClr val="accent6"/>
              </a:buClr>
              <a:buSzPts val="2400"/>
              <a:buNone/>
              <a:defRPr sz="2400">
                <a:solidFill>
                  <a:schemeClr val="accent6"/>
                </a:solidFill>
              </a:defRPr>
            </a:lvl3pPr>
            <a:lvl4pPr lvl="3" algn="ctr" rtl="0">
              <a:spcBef>
                <a:spcPts val="0"/>
              </a:spcBef>
              <a:spcAft>
                <a:spcPts val="0"/>
              </a:spcAft>
              <a:buClr>
                <a:schemeClr val="accent6"/>
              </a:buClr>
              <a:buSzPts val="2400"/>
              <a:buNone/>
              <a:defRPr sz="2400">
                <a:solidFill>
                  <a:schemeClr val="accent6"/>
                </a:solidFill>
              </a:defRPr>
            </a:lvl4pPr>
            <a:lvl5pPr lvl="4" algn="ctr" rtl="0">
              <a:spcBef>
                <a:spcPts val="0"/>
              </a:spcBef>
              <a:spcAft>
                <a:spcPts val="0"/>
              </a:spcAft>
              <a:buClr>
                <a:schemeClr val="accent6"/>
              </a:buClr>
              <a:buSzPts val="2400"/>
              <a:buNone/>
              <a:defRPr sz="2400">
                <a:solidFill>
                  <a:schemeClr val="accent6"/>
                </a:solidFill>
              </a:defRPr>
            </a:lvl5pPr>
            <a:lvl6pPr lvl="5" algn="ctr" rtl="0">
              <a:spcBef>
                <a:spcPts val="0"/>
              </a:spcBef>
              <a:spcAft>
                <a:spcPts val="0"/>
              </a:spcAft>
              <a:buClr>
                <a:schemeClr val="accent6"/>
              </a:buClr>
              <a:buSzPts val="2400"/>
              <a:buNone/>
              <a:defRPr sz="2400">
                <a:solidFill>
                  <a:schemeClr val="accent6"/>
                </a:solidFill>
              </a:defRPr>
            </a:lvl6pPr>
            <a:lvl7pPr lvl="6" algn="ctr" rtl="0">
              <a:spcBef>
                <a:spcPts val="0"/>
              </a:spcBef>
              <a:spcAft>
                <a:spcPts val="0"/>
              </a:spcAft>
              <a:buClr>
                <a:schemeClr val="accent6"/>
              </a:buClr>
              <a:buSzPts val="2400"/>
              <a:buNone/>
              <a:defRPr sz="2400">
                <a:solidFill>
                  <a:schemeClr val="accent6"/>
                </a:solidFill>
              </a:defRPr>
            </a:lvl7pPr>
            <a:lvl8pPr lvl="7" algn="ctr" rtl="0">
              <a:spcBef>
                <a:spcPts val="0"/>
              </a:spcBef>
              <a:spcAft>
                <a:spcPts val="0"/>
              </a:spcAft>
              <a:buClr>
                <a:schemeClr val="accent6"/>
              </a:buClr>
              <a:buSzPts val="2400"/>
              <a:buNone/>
              <a:defRPr sz="2400">
                <a:solidFill>
                  <a:schemeClr val="accent6"/>
                </a:solidFill>
              </a:defRPr>
            </a:lvl8pPr>
            <a:lvl9pPr lvl="8" algn="ctr" rtl="0">
              <a:spcBef>
                <a:spcPts val="0"/>
              </a:spcBef>
              <a:spcAft>
                <a:spcPts val="0"/>
              </a:spcAft>
              <a:buClr>
                <a:schemeClr val="accent6"/>
              </a:buClr>
              <a:buSzPts val="2400"/>
              <a:buNone/>
              <a:defRPr sz="2400">
                <a:solidFill>
                  <a:schemeClr val="accent6"/>
                </a:solidFill>
              </a:defRPr>
            </a:lvl9pPr>
          </a:lstStyle>
          <a:p>
            <a:r>
              <a:t>xx%</a:t>
            </a:r>
          </a:p>
        </p:txBody>
      </p:sp>
      <p:sp>
        <p:nvSpPr>
          <p:cNvPr id="25" name="Google Shape;25;p3"/>
          <p:cNvSpPr/>
          <p:nvPr/>
        </p:nvSpPr>
        <p:spPr>
          <a:xfrm>
            <a:off x="-131328" y="1098083"/>
            <a:ext cx="282148" cy="315759"/>
          </a:xfrm>
          <a:custGeom>
            <a:avLst/>
            <a:gdLst/>
            <a:ahLst/>
            <a:cxnLst/>
            <a:rect l="l" t="t" r="r" b="b"/>
            <a:pathLst>
              <a:path w="3871" h="4332" extrusionOk="0">
                <a:moveTo>
                  <a:pt x="1942" y="1"/>
                </a:moveTo>
                <a:cubicBezTo>
                  <a:pt x="1894" y="1"/>
                  <a:pt x="1846" y="24"/>
                  <a:pt x="1823" y="72"/>
                </a:cubicBezTo>
                <a:cubicBezTo>
                  <a:pt x="1596" y="572"/>
                  <a:pt x="1513" y="1167"/>
                  <a:pt x="1465" y="1703"/>
                </a:cubicBezTo>
                <a:cubicBezTo>
                  <a:pt x="1001" y="1739"/>
                  <a:pt x="513" y="1834"/>
                  <a:pt x="108" y="2037"/>
                </a:cubicBezTo>
                <a:cubicBezTo>
                  <a:pt x="1" y="2084"/>
                  <a:pt x="1" y="2239"/>
                  <a:pt x="108" y="2299"/>
                </a:cubicBezTo>
                <a:cubicBezTo>
                  <a:pt x="513" y="2501"/>
                  <a:pt x="1001" y="2596"/>
                  <a:pt x="1465" y="2632"/>
                </a:cubicBezTo>
                <a:cubicBezTo>
                  <a:pt x="1513" y="3215"/>
                  <a:pt x="1704" y="4239"/>
                  <a:pt x="1882" y="4323"/>
                </a:cubicBezTo>
                <a:cubicBezTo>
                  <a:pt x="1899" y="4328"/>
                  <a:pt x="1917" y="4331"/>
                  <a:pt x="1934" y="4331"/>
                </a:cubicBezTo>
                <a:cubicBezTo>
                  <a:pt x="1986" y="4331"/>
                  <a:pt x="2034" y="4302"/>
                  <a:pt x="2061" y="4239"/>
                </a:cubicBezTo>
                <a:cubicBezTo>
                  <a:pt x="2287" y="3751"/>
                  <a:pt x="2370" y="3156"/>
                  <a:pt x="2406" y="2620"/>
                </a:cubicBezTo>
                <a:cubicBezTo>
                  <a:pt x="2858" y="2572"/>
                  <a:pt x="3347" y="2477"/>
                  <a:pt x="3751" y="2275"/>
                </a:cubicBezTo>
                <a:cubicBezTo>
                  <a:pt x="3787" y="2263"/>
                  <a:pt x="3799" y="2251"/>
                  <a:pt x="3811" y="2215"/>
                </a:cubicBezTo>
                <a:cubicBezTo>
                  <a:pt x="3870" y="2144"/>
                  <a:pt x="3847" y="2072"/>
                  <a:pt x="3787" y="2037"/>
                </a:cubicBezTo>
                <a:cubicBezTo>
                  <a:pt x="3382" y="1834"/>
                  <a:pt x="2882" y="1727"/>
                  <a:pt x="2418" y="1703"/>
                </a:cubicBezTo>
                <a:cubicBezTo>
                  <a:pt x="2382" y="1167"/>
                  <a:pt x="2287" y="572"/>
                  <a:pt x="2061" y="72"/>
                </a:cubicBezTo>
                <a:cubicBezTo>
                  <a:pt x="2037" y="24"/>
                  <a:pt x="1989" y="1"/>
                  <a:pt x="194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2"/>
        <p:cNvGrpSpPr/>
        <p:nvPr/>
      </p:nvGrpSpPr>
      <p:grpSpPr>
        <a:xfrm>
          <a:off x="0" y="0"/>
          <a:ext cx="0" cy="0"/>
          <a:chOff x="0" y="0"/>
          <a:chExt cx="0" cy="0"/>
        </a:xfrm>
      </p:grpSpPr>
      <p:sp>
        <p:nvSpPr>
          <p:cNvPr id="33" name="Google Shape;33;p5"/>
          <p:cNvSpPr/>
          <p:nvPr/>
        </p:nvSpPr>
        <p:spPr>
          <a:xfrm rot="5400000">
            <a:off x="82468" y="2010686"/>
            <a:ext cx="3050249" cy="3215271"/>
          </a:xfrm>
          <a:custGeom>
            <a:avLst/>
            <a:gdLst/>
            <a:ahLst/>
            <a:cxnLst/>
            <a:rect l="l" t="t" r="r" b="b"/>
            <a:pathLst>
              <a:path w="74761" h="78796" extrusionOk="0">
                <a:moveTo>
                  <a:pt x="74760" y="0"/>
                </a:moveTo>
                <a:cubicBezTo>
                  <a:pt x="63711" y="2465"/>
                  <a:pt x="53615" y="9263"/>
                  <a:pt x="47400" y="18752"/>
                </a:cubicBezTo>
                <a:cubicBezTo>
                  <a:pt x="40113" y="29897"/>
                  <a:pt x="38113" y="44017"/>
                  <a:pt x="29981" y="54554"/>
                </a:cubicBezTo>
                <a:cubicBezTo>
                  <a:pt x="23551" y="62853"/>
                  <a:pt x="14015" y="68020"/>
                  <a:pt x="5561" y="74247"/>
                </a:cubicBezTo>
                <a:cubicBezTo>
                  <a:pt x="3656" y="75652"/>
                  <a:pt x="1775" y="77176"/>
                  <a:pt x="1" y="78795"/>
                </a:cubicBezTo>
                <a:lnTo>
                  <a:pt x="74760" y="78795"/>
                </a:lnTo>
                <a:lnTo>
                  <a:pt x="7476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5"/>
          <p:cNvSpPr txBox="1">
            <a:spLocks noGrp="1"/>
          </p:cNvSpPr>
          <p:nvPr>
            <p:ph type="title"/>
          </p:nvPr>
        </p:nvSpPr>
        <p:spPr>
          <a:xfrm>
            <a:off x="713275" y="445025"/>
            <a:ext cx="77175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5" name="Google Shape;35;p5"/>
          <p:cNvSpPr txBox="1">
            <a:spLocks noGrp="1"/>
          </p:cNvSpPr>
          <p:nvPr>
            <p:ph type="subTitle" idx="1"/>
          </p:nvPr>
        </p:nvSpPr>
        <p:spPr>
          <a:xfrm>
            <a:off x="1245100" y="3570282"/>
            <a:ext cx="2948400" cy="87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500"/>
            </a:lvl1pPr>
            <a:lvl2pPr lvl="1" algn="ctr" rtl="0">
              <a:lnSpc>
                <a:spcPct val="100000"/>
              </a:lnSpc>
              <a:spcBef>
                <a:spcPts val="0"/>
              </a:spcBef>
              <a:spcAft>
                <a:spcPts val="0"/>
              </a:spcAft>
              <a:buNone/>
              <a:defRPr sz="1500" b="1"/>
            </a:lvl2pPr>
            <a:lvl3pPr lvl="2" algn="ctr" rtl="0">
              <a:lnSpc>
                <a:spcPct val="100000"/>
              </a:lnSpc>
              <a:spcBef>
                <a:spcPts val="0"/>
              </a:spcBef>
              <a:spcAft>
                <a:spcPts val="0"/>
              </a:spcAft>
              <a:buNone/>
              <a:defRPr sz="1500" b="1"/>
            </a:lvl3pPr>
            <a:lvl4pPr lvl="3" algn="ctr" rtl="0">
              <a:lnSpc>
                <a:spcPct val="100000"/>
              </a:lnSpc>
              <a:spcBef>
                <a:spcPts val="0"/>
              </a:spcBef>
              <a:spcAft>
                <a:spcPts val="0"/>
              </a:spcAft>
              <a:buNone/>
              <a:defRPr sz="1500" b="1"/>
            </a:lvl4pPr>
            <a:lvl5pPr lvl="4" algn="ctr" rtl="0">
              <a:lnSpc>
                <a:spcPct val="100000"/>
              </a:lnSpc>
              <a:spcBef>
                <a:spcPts val="0"/>
              </a:spcBef>
              <a:spcAft>
                <a:spcPts val="0"/>
              </a:spcAft>
              <a:buNone/>
              <a:defRPr sz="1500" b="1"/>
            </a:lvl5pPr>
            <a:lvl6pPr lvl="5" algn="ctr" rtl="0">
              <a:lnSpc>
                <a:spcPct val="100000"/>
              </a:lnSpc>
              <a:spcBef>
                <a:spcPts val="0"/>
              </a:spcBef>
              <a:spcAft>
                <a:spcPts val="0"/>
              </a:spcAft>
              <a:buNone/>
              <a:defRPr sz="1500" b="1"/>
            </a:lvl6pPr>
            <a:lvl7pPr lvl="6" algn="ctr" rtl="0">
              <a:lnSpc>
                <a:spcPct val="100000"/>
              </a:lnSpc>
              <a:spcBef>
                <a:spcPts val="0"/>
              </a:spcBef>
              <a:spcAft>
                <a:spcPts val="0"/>
              </a:spcAft>
              <a:buNone/>
              <a:defRPr sz="1500" b="1"/>
            </a:lvl7pPr>
            <a:lvl8pPr lvl="7" algn="ctr" rtl="0">
              <a:lnSpc>
                <a:spcPct val="100000"/>
              </a:lnSpc>
              <a:spcBef>
                <a:spcPts val="0"/>
              </a:spcBef>
              <a:spcAft>
                <a:spcPts val="0"/>
              </a:spcAft>
              <a:buNone/>
              <a:defRPr sz="1500" b="1"/>
            </a:lvl8pPr>
            <a:lvl9pPr lvl="8" algn="ctr" rtl="0">
              <a:lnSpc>
                <a:spcPct val="100000"/>
              </a:lnSpc>
              <a:spcBef>
                <a:spcPts val="0"/>
              </a:spcBef>
              <a:spcAft>
                <a:spcPts val="0"/>
              </a:spcAft>
              <a:buNone/>
              <a:defRPr sz="1500" b="1"/>
            </a:lvl9pPr>
          </a:lstStyle>
          <a:p>
            <a:endParaRPr/>
          </a:p>
        </p:txBody>
      </p:sp>
      <p:sp>
        <p:nvSpPr>
          <p:cNvPr id="36" name="Google Shape;36;p5"/>
          <p:cNvSpPr txBox="1">
            <a:spLocks noGrp="1"/>
          </p:cNvSpPr>
          <p:nvPr>
            <p:ph type="subTitle" idx="2"/>
          </p:nvPr>
        </p:nvSpPr>
        <p:spPr>
          <a:xfrm>
            <a:off x="4924400" y="3570282"/>
            <a:ext cx="2933400" cy="87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500"/>
            </a:lvl1pPr>
            <a:lvl2pPr lvl="1" algn="ctr" rtl="0">
              <a:lnSpc>
                <a:spcPct val="100000"/>
              </a:lnSpc>
              <a:spcBef>
                <a:spcPts val="0"/>
              </a:spcBef>
              <a:spcAft>
                <a:spcPts val="0"/>
              </a:spcAft>
              <a:buNone/>
              <a:defRPr sz="1500" b="1"/>
            </a:lvl2pPr>
            <a:lvl3pPr lvl="2" algn="ctr" rtl="0">
              <a:lnSpc>
                <a:spcPct val="100000"/>
              </a:lnSpc>
              <a:spcBef>
                <a:spcPts val="0"/>
              </a:spcBef>
              <a:spcAft>
                <a:spcPts val="0"/>
              </a:spcAft>
              <a:buNone/>
              <a:defRPr sz="1500" b="1"/>
            </a:lvl3pPr>
            <a:lvl4pPr lvl="3" algn="ctr" rtl="0">
              <a:lnSpc>
                <a:spcPct val="100000"/>
              </a:lnSpc>
              <a:spcBef>
                <a:spcPts val="0"/>
              </a:spcBef>
              <a:spcAft>
                <a:spcPts val="0"/>
              </a:spcAft>
              <a:buNone/>
              <a:defRPr sz="1500" b="1"/>
            </a:lvl4pPr>
            <a:lvl5pPr lvl="4" algn="ctr" rtl="0">
              <a:lnSpc>
                <a:spcPct val="100000"/>
              </a:lnSpc>
              <a:spcBef>
                <a:spcPts val="0"/>
              </a:spcBef>
              <a:spcAft>
                <a:spcPts val="0"/>
              </a:spcAft>
              <a:buNone/>
              <a:defRPr sz="1500" b="1"/>
            </a:lvl5pPr>
            <a:lvl6pPr lvl="5" algn="ctr" rtl="0">
              <a:lnSpc>
                <a:spcPct val="100000"/>
              </a:lnSpc>
              <a:spcBef>
                <a:spcPts val="0"/>
              </a:spcBef>
              <a:spcAft>
                <a:spcPts val="0"/>
              </a:spcAft>
              <a:buNone/>
              <a:defRPr sz="1500" b="1"/>
            </a:lvl6pPr>
            <a:lvl7pPr lvl="6" algn="ctr" rtl="0">
              <a:lnSpc>
                <a:spcPct val="100000"/>
              </a:lnSpc>
              <a:spcBef>
                <a:spcPts val="0"/>
              </a:spcBef>
              <a:spcAft>
                <a:spcPts val="0"/>
              </a:spcAft>
              <a:buNone/>
              <a:defRPr sz="1500" b="1"/>
            </a:lvl7pPr>
            <a:lvl8pPr lvl="7" algn="ctr" rtl="0">
              <a:lnSpc>
                <a:spcPct val="100000"/>
              </a:lnSpc>
              <a:spcBef>
                <a:spcPts val="0"/>
              </a:spcBef>
              <a:spcAft>
                <a:spcPts val="0"/>
              </a:spcAft>
              <a:buNone/>
              <a:defRPr sz="1500" b="1"/>
            </a:lvl8pPr>
            <a:lvl9pPr lvl="8" algn="ctr" rtl="0">
              <a:lnSpc>
                <a:spcPct val="100000"/>
              </a:lnSpc>
              <a:spcBef>
                <a:spcPts val="0"/>
              </a:spcBef>
              <a:spcAft>
                <a:spcPts val="0"/>
              </a:spcAft>
              <a:buNone/>
              <a:defRPr sz="1500" b="1"/>
            </a:lvl9pPr>
          </a:lstStyle>
          <a:p>
            <a:endParaRPr/>
          </a:p>
        </p:txBody>
      </p:sp>
      <p:sp>
        <p:nvSpPr>
          <p:cNvPr id="37" name="Google Shape;37;p5"/>
          <p:cNvSpPr txBox="1">
            <a:spLocks noGrp="1"/>
          </p:cNvSpPr>
          <p:nvPr>
            <p:ph type="title" idx="3"/>
          </p:nvPr>
        </p:nvSpPr>
        <p:spPr>
          <a:xfrm>
            <a:off x="1246600" y="3252400"/>
            <a:ext cx="2945400" cy="420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20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38" name="Google Shape;38;p5"/>
          <p:cNvSpPr txBox="1">
            <a:spLocks noGrp="1"/>
          </p:cNvSpPr>
          <p:nvPr>
            <p:ph type="title" idx="4"/>
          </p:nvPr>
        </p:nvSpPr>
        <p:spPr>
          <a:xfrm>
            <a:off x="4916900" y="3252400"/>
            <a:ext cx="2948400" cy="420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20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grpSp>
        <p:nvGrpSpPr>
          <p:cNvPr id="39" name="Google Shape;39;p5"/>
          <p:cNvGrpSpPr/>
          <p:nvPr/>
        </p:nvGrpSpPr>
        <p:grpSpPr>
          <a:xfrm>
            <a:off x="7146070" y="326"/>
            <a:ext cx="1993342" cy="1891079"/>
            <a:chOff x="7146070" y="326"/>
            <a:chExt cx="1993342" cy="1891079"/>
          </a:xfrm>
        </p:grpSpPr>
        <p:sp>
          <p:nvSpPr>
            <p:cNvPr id="40" name="Google Shape;40;p5"/>
            <p:cNvSpPr/>
            <p:nvPr/>
          </p:nvSpPr>
          <p:spPr>
            <a:xfrm rot="-5400000">
              <a:off x="7197201" y="-50805"/>
              <a:ext cx="1891079" cy="1993342"/>
            </a:xfrm>
            <a:custGeom>
              <a:avLst/>
              <a:gdLst/>
              <a:ahLst/>
              <a:cxnLst/>
              <a:rect l="l" t="t" r="r" b="b"/>
              <a:pathLst>
                <a:path w="74761" h="78796" extrusionOk="0">
                  <a:moveTo>
                    <a:pt x="74760" y="0"/>
                  </a:moveTo>
                  <a:cubicBezTo>
                    <a:pt x="63711" y="2465"/>
                    <a:pt x="53615" y="9263"/>
                    <a:pt x="47400" y="18752"/>
                  </a:cubicBezTo>
                  <a:cubicBezTo>
                    <a:pt x="40113" y="29897"/>
                    <a:pt x="38113" y="44017"/>
                    <a:pt x="29981" y="54554"/>
                  </a:cubicBezTo>
                  <a:cubicBezTo>
                    <a:pt x="23551" y="62853"/>
                    <a:pt x="14015" y="68020"/>
                    <a:pt x="5561" y="74247"/>
                  </a:cubicBezTo>
                  <a:cubicBezTo>
                    <a:pt x="3656" y="75652"/>
                    <a:pt x="1775" y="77176"/>
                    <a:pt x="1" y="78795"/>
                  </a:cubicBezTo>
                  <a:lnTo>
                    <a:pt x="74760" y="78795"/>
                  </a:lnTo>
                  <a:lnTo>
                    <a:pt x="74760" y="0"/>
                  </a:lnTo>
                  <a:close/>
                </a:path>
              </a:pathLst>
            </a:custGeom>
            <a:solidFill>
              <a:schemeClr val="lt2"/>
            </a:solidFill>
            <a:ln w="228600" cap="flat" cmpd="sng">
              <a:solidFill>
                <a:schemeClr val="accent5"/>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5"/>
            <p:cNvSpPr/>
            <p:nvPr/>
          </p:nvSpPr>
          <p:spPr>
            <a:xfrm rot="-5400000">
              <a:off x="7197201" y="-50805"/>
              <a:ext cx="1891079" cy="1993342"/>
            </a:xfrm>
            <a:custGeom>
              <a:avLst/>
              <a:gdLst/>
              <a:ahLst/>
              <a:cxnLst/>
              <a:rect l="l" t="t" r="r" b="b"/>
              <a:pathLst>
                <a:path w="74761" h="78796" extrusionOk="0">
                  <a:moveTo>
                    <a:pt x="74760" y="0"/>
                  </a:moveTo>
                  <a:cubicBezTo>
                    <a:pt x="63711" y="2465"/>
                    <a:pt x="53615" y="9263"/>
                    <a:pt x="47400" y="18752"/>
                  </a:cubicBezTo>
                  <a:cubicBezTo>
                    <a:pt x="40113" y="29897"/>
                    <a:pt x="38113" y="44017"/>
                    <a:pt x="29981" y="54554"/>
                  </a:cubicBezTo>
                  <a:cubicBezTo>
                    <a:pt x="23551" y="62853"/>
                    <a:pt x="14015" y="68020"/>
                    <a:pt x="5561" y="74247"/>
                  </a:cubicBezTo>
                  <a:cubicBezTo>
                    <a:pt x="3656" y="75652"/>
                    <a:pt x="1775" y="77176"/>
                    <a:pt x="1" y="78795"/>
                  </a:cubicBezTo>
                  <a:lnTo>
                    <a:pt x="74760" y="78795"/>
                  </a:lnTo>
                  <a:lnTo>
                    <a:pt x="74760" y="0"/>
                  </a:lnTo>
                  <a:close/>
                </a:path>
              </a:pathLst>
            </a:custGeom>
            <a:solidFill>
              <a:schemeClr val="dk2"/>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 name="Google Shape;42;p5"/>
          <p:cNvSpPr/>
          <p:nvPr/>
        </p:nvSpPr>
        <p:spPr>
          <a:xfrm>
            <a:off x="333113" y="3350091"/>
            <a:ext cx="350229" cy="391938"/>
          </a:xfrm>
          <a:custGeom>
            <a:avLst/>
            <a:gdLst/>
            <a:ahLst/>
            <a:cxnLst/>
            <a:rect l="l" t="t" r="r" b="b"/>
            <a:pathLst>
              <a:path w="3871" h="4332" extrusionOk="0">
                <a:moveTo>
                  <a:pt x="1942" y="1"/>
                </a:moveTo>
                <a:cubicBezTo>
                  <a:pt x="1894" y="1"/>
                  <a:pt x="1846" y="24"/>
                  <a:pt x="1823" y="72"/>
                </a:cubicBezTo>
                <a:cubicBezTo>
                  <a:pt x="1596" y="572"/>
                  <a:pt x="1513" y="1167"/>
                  <a:pt x="1465" y="1703"/>
                </a:cubicBezTo>
                <a:cubicBezTo>
                  <a:pt x="1001" y="1739"/>
                  <a:pt x="513" y="1834"/>
                  <a:pt x="108" y="2037"/>
                </a:cubicBezTo>
                <a:cubicBezTo>
                  <a:pt x="1" y="2084"/>
                  <a:pt x="1" y="2239"/>
                  <a:pt x="108" y="2299"/>
                </a:cubicBezTo>
                <a:cubicBezTo>
                  <a:pt x="513" y="2501"/>
                  <a:pt x="1001" y="2596"/>
                  <a:pt x="1465" y="2632"/>
                </a:cubicBezTo>
                <a:cubicBezTo>
                  <a:pt x="1513" y="3215"/>
                  <a:pt x="1704" y="4239"/>
                  <a:pt x="1882" y="4323"/>
                </a:cubicBezTo>
                <a:cubicBezTo>
                  <a:pt x="1899" y="4328"/>
                  <a:pt x="1917" y="4331"/>
                  <a:pt x="1934" y="4331"/>
                </a:cubicBezTo>
                <a:cubicBezTo>
                  <a:pt x="1986" y="4331"/>
                  <a:pt x="2034" y="4302"/>
                  <a:pt x="2061" y="4239"/>
                </a:cubicBezTo>
                <a:cubicBezTo>
                  <a:pt x="2287" y="3751"/>
                  <a:pt x="2370" y="3156"/>
                  <a:pt x="2406" y="2620"/>
                </a:cubicBezTo>
                <a:cubicBezTo>
                  <a:pt x="2858" y="2572"/>
                  <a:pt x="3347" y="2477"/>
                  <a:pt x="3751" y="2275"/>
                </a:cubicBezTo>
                <a:cubicBezTo>
                  <a:pt x="3787" y="2263"/>
                  <a:pt x="3799" y="2251"/>
                  <a:pt x="3811" y="2215"/>
                </a:cubicBezTo>
                <a:cubicBezTo>
                  <a:pt x="3870" y="2144"/>
                  <a:pt x="3847" y="2072"/>
                  <a:pt x="3787" y="2037"/>
                </a:cubicBezTo>
                <a:cubicBezTo>
                  <a:pt x="3382" y="1834"/>
                  <a:pt x="2882" y="1727"/>
                  <a:pt x="2418" y="1703"/>
                </a:cubicBezTo>
                <a:cubicBezTo>
                  <a:pt x="2382" y="1167"/>
                  <a:pt x="2287" y="572"/>
                  <a:pt x="2061" y="72"/>
                </a:cubicBezTo>
                <a:cubicBezTo>
                  <a:pt x="2037" y="24"/>
                  <a:pt x="1989" y="1"/>
                  <a:pt x="194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5"/>
          <p:cNvSpPr/>
          <p:nvPr/>
        </p:nvSpPr>
        <p:spPr>
          <a:xfrm>
            <a:off x="8500338" y="4408129"/>
            <a:ext cx="350229" cy="391938"/>
          </a:xfrm>
          <a:custGeom>
            <a:avLst/>
            <a:gdLst/>
            <a:ahLst/>
            <a:cxnLst/>
            <a:rect l="l" t="t" r="r" b="b"/>
            <a:pathLst>
              <a:path w="3871" h="4332" extrusionOk="0">
                <a:moveTo>
                  <a:pt x="1942" y="1"/>
                </a:moveTo>
                <a:cubicBezTo>
                  <a:pt x="1894" y="1"/>
                  <a:pt x="1846" y="24"/>
                  <a:pt x="1823" y="72"/>
                </a:cubicBezTo>
                <a:cubicBezTo>
                  <a:pt x="1596" y="572"/>
                  <a:pt x="1513" y="1167"/>
                  <a:pt x="1465" y="1703"/>
                </a:cubicBezTo>
                <a:cubicBezTo>
                  <a:pt x="1001" y="1739"/>
                  <a:pt x="513" y="1834"/>
                  <a:pt x="108" y="2037"/>
                </a:cubicBezTo>
                <a:cubicBezTo>
                  <a:pt x="1" y="2084"/>
                  <a:pt x="1" y="2239"/>
                  <a:pt x="108" y="2299"/>
                </a:cubicBezTo>
                <a:cubicBezTo>
                  <a:pt x="513" y="2501"/>
                  <a:pt x="1001" y="2596"/>
                  <a:pt x="1465" y="2632"/>
                </a:cubicBezTo>
                <a:cubicBezTo>
                  <a:pt x="1513" y="3215"/>
                  <a:pt x="1704" y="4239"/>
                  <a:pt x="1882" y="4323"/>
                </a:cubicBezTo>
                <a:cubicBezTo>
                  <a:pt x="1899" y="4328"/>
                  <a:pt x="1917" y="4331"/>
                  <a:pt x="1934" y="4331"/>
                </a:cubicBezTo>
                <a:cubicBezTo>
                  <a:pt x="1986" y="4331"/>
                  <a:pt x="2034" y="4302"/>
                  <a:pt x="2061" y="4239"/>
                </a:cubicBezTo>
                <a:cubicBezTo>
                  <a:pt x="2287" y="3751"/>
                  <a:pt x="2370" y="3156"/>
                  <a:pt x="2406" y="2620"/>
                </a:cubicBezTo>
                <a:cubicBezTo>
                  <a:pt x="2858" y="2572"/>
                  <a:pt x="3347" y="2477"/>
                  <a:pt x="3751" y="2275"/>
                </a:cubicBezTo>
                <a:cubicBezTo>
                  <a:pt x="3787" y="2263"/>
                  <a:pt x="3799" y="2251"/>
                  <a:pt x="3811" y="2215"/>
                </a:cubicBezTo>
                <a:cubicBezTo>
                  <a:pt x="3870" y="2144"/>
                  <a:pt x="3847" y="2072"/>
                  <a:pt x="3787" y="2037"/>
                </a:cubicBezTo>
                <a:cubicBezTo>
                  <a:pt x="3382" y="1834"/>
                  <a:pt x="2882" y="1727"/>
                  <a:pt x="2418" y="1703"/>
                </a:cubicBezTo>
                <a:cubicBezTo>
                  <a:pt x="2382" y="1167"/>
                  <a:pt x="2287" y="572"/>
                  <a:pt x="2061" y="72"/>
                </a:cubicBezTo>
                <a:cubicBezTo>
                  <a:pt x="2037" y="24"/>
                  <a:pt x="1989" y="1"/>
                  <a:pt x="194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54"/>
        <p:cNvGrpSpPr/>
        <p:nvPr/>
      </p:nvGrpSpPr>
      <p:grpSpPr>
        <a:xfrm>
          <a:off x="0" y="0"/>
          <a:ext cx="0" cy="0"/>
          <a:chOff x="0" y="0"/>
          <a:chExt cx="0" cy="0"/>
        </a:xfrm>
      </p:grpSpPr>
      <p:sp>
        <p:nvSpPr>
          <p:cNvPr id="55" name="Google Shape;55;p7"/>
          <p:cNvSpPr/>
          <p:nvPr/>
        </p:nvSpPr>
        <p:spPr>
          <a:xfrm flipH="1">
            <a:off x="98" y="272838"/>
            <a:ext cx="4621164" cy="4870775"/>
          </a:xfrm>
          <a:custGeom>
            <a:avLst/>
            <a:gdLst/>
            <a:ahLst/>
            <a:cxnLst/>
            <a:rect l="l" t="t" r="r" b="b"/>
            <a:pathLst>
              <a:path w="74761" h="78796" extrusionOk="0">
                <a:moveTo>
                  <a:pt x="74760" y="0"/>
                </a:moveTo>
                <a:cubicBezTo>
                  <a:pt x="63711" y="2465"/>
                  <a:pt x="53615" y="9263"/>
                  <a:pt x="47400" y="18752"/>
                </a:cubicBezTo>
                <a:cubicBezTo>
                  <a:pt x="40113" y="29897"/>
                  <a:pt x="38113" y="44017"/>
                  <a:pt x="29981" y="54554"/>
                </a:cubicBezTo>
                <a:cubicBezTo>
                  <a:pt x="23551" y="62853"/>
                  <a:pt x="14015" y="68020"/>
                  <a:pt x="5561" y="74247"/>
                </a:cubicBezTo>
                <a:cubicBezTo>
                  <a:pt x="3656" y="75652"/>
                  <a:pt x="1775" y="77176"/>
                  <a:pt x="1" y="78795"/>
                </a:cubicBezTo>
                <a:lnTo>
                  <a:pt x="74760" y="78795"/>
                </a:lnTo>
                <a:lnTo>
                  <a:pt x="7476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 name="Google Shape;56;p7"/>
          <p:cNvGrpSpPr/>
          <p:nvPr/>
        </p:nvGrpSpPr>
        <p:grpSpPr>
          <a:xfrm>
            <a:off x="869050" y="790200"/>
            <a:ext cx="7714350" cy="3867900"/>
            <a:chOff x="716650" y="637800"/>
            <a:chExt cx="7714350" cy="3867900"/>
          </a:xfrm>
        </p:grpSpPr>
        <p:grpSp>
          <p:nvGrpSpPr>
            <p:cNvPr id="57" name="Google Shape;57;p7"/>
            <p:cNvGrpSpPr/>
            <p:nvPr/>
          </p:nvGrpSpPr>
          <p:grpSpPr>
            <a:xfrm>
              <a:off x="716650" y="637800"/>
              <a:ext cx="7714350" cy="3867900"/>
              <a:chOff x="716650" y="637800"/>
              <a:chExt cx="7714350" cy="3867900"/>
            </a:xfrm>
          </p:grpSpPr>
          <p:sp>
            <p:nvSpPr>
              <p:cNvPr id="58" name="Google Shape;58;p7"/>
              <p:cNvSpPr/>
              <p:nvPr/>
            </p:nvSpPr>
            <p:spPr>
              <a:xfrm>
                <a:off x="716650" y="963600"/>
                <a:ext cx="7713900" cy="3542100"/>
              </a:xfrm>
              <a:prstGeom prst="rect">
                <a:avLst/>
              </a:prstGeom>
              <a:solidFill>
                <a:schemeClr val="lt2"/>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7"/>
              <p:cNvSpPr/>
              <p:nvPr/>
            </p:nvSpPr>
            <p:spPr>
              <a:xfrm>
                <a:off x="717100" y="637800"/>
                <a:ext cx="7713900" cy="330300"/>
              </a:xfrm>
              <a:prstGeom prst="round2SameRect">
                <a:avLst>
                  <a:gd name="adj1" fmla="val 50000"/>
                  <a:gd name="adj2" fmla="val 0"/>
                </a:avLst>
              </a:prstGeom>
              <a:solidFill>
                <a:schemeClr val="dk2"/>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 name="Google Shape;60;p7"/>
            <p:cNvGrpSpPr/>
            <p:nvPr/>
          </p:nvGrpSpPr>
          <p:grpSpPr>
            <a:xfrm>
              <a:off x="7478003" y="729844"/>
              <a:ext cx="784907" cy="155297"/>
              <a:chOff x="7189925" y="928775"/>
              <a:chExt cx="699000" cy="138300"/>
            </a:xfrm>
          </p:grpSpPr>
          <p:sp>
            <p:nvSpPr>
              <p:cNvPr id="61" name="Google Shape;61;p7"/>
              <p:cNvSpPr/>
              <p:nvPr/>
            </p:nvSpPr>
            <p:spPr>
              <a:xfrm>
                <a:off x="7189925" y="928775"/>
                <a:ext cx="138300" cy="138300"/>
              </a:xfrm>
              <a:prstGeom prst="ellipse">
                <a:avLst/>
              </a:prstGeom>
              <a:solidFill>
                <a:schemeClr val="lt2"/>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7"/>
              <p:cNvSpPr/>
              <p:nvPr/>
            </p:nvSpPr>
            <p:spPr>
              <a:xfrm>
                <a:off x="7470275" y="928775"/>
                <a:ext cx="138300" cy="138300"/>
              </a:xfrm>
              <a:prstGeom prst="ellipse">
                <a:avLst/>
              </a:prstGeom>
              <a:solidFill>
                <a:schemeClr val="accen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7"/>
              <p:cNvSpPr/>
              <p:nvPr/>
            </p:nvSpPr>
            <p:spPr>
              <a:xfrm>
                <a:off x="7750625" y="928775"/>
                <a:ext cx="138300" cy="138300"/>
              </a:xfrm>
              <a:prstGeom prst="ellipse">
                <a:avLst/>
              </a:prstGeom>
              <a:solidFill>
                <a:schemeClr val="accent3"/>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4" name="Google Shape;64;p7"/>
          <p:cNvSpPr txBox="1">
            <a:spLocks noGrp="1"/>
          </p:cNvSpPr>
          <p:nvPr>
            <p:ph type="body" idx="1"/>
          </p:nvPr>
        </p:nvSpPr>
        <p:spPr>
          <a:xfrm>
            <a:off x="1602475" y="1833175"/>
            <a:ext cx="5939100" cy="21240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Clr>
                <a:schemeClr val="dk1"/>
              </a:buClr>
              <a:buSzPts val="1400"/>
              <a:buChar char="●"/>
              <a:defRPr sz="1500"/>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65" name="Google Shape;65;p7"/>
          <p:cNvSpPr/>
          <p:nvPr/>
        </p:nvSpPr>
        <p:spPr>
          <a:xfrm>
            <a:off x="113588" y="2652804"/>
            <a:ext cx="350229" cy="391938"/>
          </a:xfrm>
          <a:custGeom>
            <a:avLst/>
            <a:gdLst/>
            <a:ahLst/>
            <a:cxnLst/>
            <a:rect l="l" t="t" r="r" b="b"/>
            <a:pathLst>
              <a:path w="3871" h="4332" extrusionOk="0">
                <a:moveTo>
                  <a:pt x="1942" y="1"/>
                </a:moveTo>
                <a:cubicBezTo>
                  <a:pt x="1894" y="1"/>
                  <a:pt x="1846" y="24"/>
                  <a:pt x="1823" y="72"/>
                </a:cubicBezTo>
                <a:cubicBezTo>
                  <a:pt x="1596" y="572"/>
                  <a:pt x="1513" y="1167"/>
                  <a:pt x="1465" y="1703"/>
                </a:cubicBezTo>
                <a:cubicBezTo>
                  <a:pt x="1001" y="1739"/>
                  <a:pt x="513" y="1834"/>
                  <a:pt x="108" y="2037"/>
                </a:cubicBezTo>
                <a:cubicBezTo>
                  <a:pt x="1" y="2084"/>
                  <a:pt x="1" y="2239"/>
                  <a:pt x="108" y="2299"/>
                </a:cubicBezTo>
                <a:cubicBezTo>
                  <a:pt x="513" y="2501"/>
                  <a:pt x="1001" y="2596"/>
                  <a:pt x="1465" y="2632"/>
                </a:cubicBezTo>
                <a:cubicBezTo>
                  <a:pt x="1513" y="3215"/>
                  <a:pt x="1704" y="4239"/>
                  <a:pt x="1882" y="4323"/>
                </a:cubicBezTo>
                <a:cubicBezTo>
                  <a:pt x="1899" y="4328"/>
                  <a:pt x="1917" y="4331"/>
                  <a:pt x="1934" y="4331"/>
                </a:cubicBezTo>
                <a:cubicBezTo>
                  <a:pt x="1986" y="4331"/>
                  <a:pt x="2034" y="4302"/>
                  <a:pt x="2061" y="4239"/>
                </a:cubicBezTo>
                <a:cubicBezTo>
                  <a:pt x="2287" y="3751"/>
                  <a:pt x="2370" y="3156"/>
                  <a:pt x="2406" y="2620"/>
                </a:cubicBezTo>
                <a:cubicBezTo>
                  <a:pt x="2858" y="2572"/>
                  <a:pt x="3347" y="2477"/>
                  <a:pt x="3751" y="2275"/>
                </a:cubicBezTo>
                <a:cubicBezTo>
                  <a:pt x="3787" y="2263"/>
                  <a:pt x="3799" y="2251"/>
                  <a:pt x="3811" y="2215"/>
                </a:cubicBezTo>
                <a:cubicBezTo>
                  <a:pt x="3870" y="2144"/>
                  <a:pt x="3847" y="2072"/>
                  <a:pt x="3787" y="2037"/>
                </a:cubicBezTo>
                <a:cubicBezTo>
                  <a:pt x="3382" y="1834"/>
                  <a:pt x="2882" y="1727"/>
                  <a:pt x="2418" y="1703"/>
                </a:cubicBezTo>
                <a:cubicBezTo>
                  <a:pt x="2382" y="1167"/>
                  <a:pt x="2287" y="572"/>
                  <a:pt x="2061" y="72"/>
                </a:cubicBezTo>
                <a:cubicBezTo>
                  <a:pt x="2037" y="24"/>
                  <a:pt x="1989" y="1"/>
                  <a:pt x="194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7"/>
          <p:cNvSpPr/>
          <p:nvPr/>
        </p:nvSpPr>
        <p:spPr>
          <a:xfrm>
            <a:off x="8695771" y="4604091"/>
            <a:ext cx="260673" cy="291728"/>
          </a:xfrm>
          <a:custGeom>
            <a:avLst/>
            <a:gdLst/>
            <a:ahLst/>
            <a:cxnLst/>
            <a:rect l="l" t="t" r="r" b="b"/>
            <a:pathLst>
              <a:path w="3871" h="4332" extrusionOk="0">
                <a:moveTo>
                  <a:pt x="1942" y="1"/>
                </a:moveTo>
                <a:cubicBezTo>
                  <a:pt x="1894" y="1"/>
                  <a:pt x="1846" y="24"/>
                  <a:pt x="1823" y="72"/>
                </a:cubicBezTo>
                <a:cubicBezTo>
                  <a:pt x="1596" y="572"/>
                  <a:pt x="1513" y="1167"/>
                  <a:pt x="1465" y="1703"/>
                </a:cubicBezTo>
                <a:cubicBezTo>
                  <a:pt x="1001" y="1739"/>
                  <a:pt x="513" y="1834"/>
                  <a:pt x="108" y="2037"/>
                </a:cubicBezTo>
                <a:cubicBezTo>
                  <a:pt x="1" y="2084"/>
                  <a:pt x="1" y="2239"/>
                  <a:pt x="108" y="2299"/>
                </a:cubicBezTo>
                <a:cubicBezTo>
                  <a:pt x="513" y="2501"/>
                  <a:pt x="1001" y="2596"/>
                  <a:pt x="1465" y="2632"/>
                </a:cubicBezTo>
                <a:cubicBezTo>
                  <a:pt x="1513" y="3215"/>
                  <a:pt x="1704" y="4239"/>
                  <a:pt x="1882" y="4323"/>
                </a:cubicBezTo>
                <a:cubicBezTo>
                  <a:pt x="1899" y="4328"/>
                  <a:pt x="1917" y="4331"/>
                  <a:pt x="1934" y="4331"/>
                </a:cubicBezTo>
                <a:cubicBezTo>
                  <a:pt x="1986" y="4331"/>
                  <a:pt x="2034" y="4302"/>
                  <a:pt x="2061" y="4239"/>
                </a:cubicBezTo>
                <a:cubicBezTo>
                  <a:pt x="2287" y="3751"/>
                  <a:pt x="2370" y="3156"/>
                  <a:pt x="2406" y="2620"/>
                </a:cubicBezTo>
                <a:cubicBezTo>
                  <a:pt x="2858" y="2572"/>
                  <a:pt x="3347" y="2477"/>
                  <a:pt x="3751" y="2275"/>
                </a:cubicBezTo>
                <a:cubicBezTo>
                  <a:pt x="3787" y="2263"/>
                  <a:pt x="3799" y="2251"/>
                  <a:pt x="3811" y="2215"/>
                </a:cubicBezTo>
                <a:cubicBezTo>
                  <a:pt x="3870" y="2144"/>
                  <a:pt x="3847" y="2072"/>
                  <a:pt x="3787" y="2037"/>
                </a:cubicBezTo>
                <a:cubicBezTo>
                  <a:pt x="3382" y="1834"/>
                  <a:pt x="2882" y="1727"/>
                  <a:pt x="2418" y="1703"/>
                </a:cubicBezTo>
                <a:cubicBezTo>
                  <a:pt x="2382" y="1167"/>
                  <a:pt x="2287" y="572"/>
                  <a:pt x="2061" y="72"/>
                </a:cubicBezTo>
                <a:cubicBezTo>
                  <a:pt x="2037" y="24"/>
                  <a:pt x="1989" y="1"/>
                  <a:pt x="194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7"/>
          <p:cNvSpPr txBox="1">
            <a:spLocks noGrp="1"/>
          </p:cNvSpPr>
          <p:nvPr>
            <p:ph type="title"/>
          </p:nvPr>
        </p:nvSpPr>
        <p:spPr>
          <a:xfrm>
            <a:off x="1602475" y="1186675"/>
            <a:ext cx="5939100" cy="6465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68"/>
        <p:cNvGrpSpPr/>
        <p:nvPr/>
      </p:nvGrpSpPr>
      <p:grpSpPr>
        <a:xfrm>
          <a:off x="0" y="0"/>
          <a:ext cx="0" cy="0"/>
          <a:chOff x="0" y="0"/>
          <a:chExt cx="0" cy="0"/>
        </a:xfrm>
      </p:grpSpPr>
      <p:sp>
        <p:nvSpPr>
          <p:cNvPr id="69" name="Google Shape;69;p8"/>
          <p:cNvSpPr txBox="1">
            <a:spLocks noGrp="1"/>
          </p:cNvSpPr>
          <p:nvPr>
            <p:ph type="title"/>
          </p:nvPr>
        </p:nvSpPr>
        <p:spPr>
          <a:xfrm>
            <a:off x="2286445" y="1360275"/>
            <a:ext cx="5391600" cy="20319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70" name="Google Shape;70;p8"/>
          <p:cNvSpPr/>
          <p:nvPr/>
        </p:nvSpPr>
        <p:spPr>
          <a:xfrm rot="5400000" flipH="1">
            <a:off x="89807" y="-89917"/>
            <a:ext cx="3322753" cy="3502482"/>
          </a:xfrm>
          <a:custGeom>
            <a:avLst/>
            <a:gdLst/>
            <a:ahLst/>
            <a:cxnLst/>
            <a:rect l="l" t="t" r="r" b="b"/>
            <a:pathLst>
              <a:path w="74761" h="78796" extrusionOk="0">
                <a:moveTo>
                  <a:pt x="74760" y="0"/>
                </a:moveTo>
                <a:cubicBezTo>
                  <a:pt x="63711" y="2465"/>
                  <a:pt x="53615" y="9263"/>
                  <a:pt x="47400" y="18752"/>
                </a:cubicBezTo>
                <a:cubicBezTo>
                  <a:pt x="40113" y="29897"/>
                  <a:pt x="38113" y="44017"/>
                  <a:pt x="29981" y="54554"/>
                </a:cubicBezTo>
                <a:cubicBezTo>
                  <a:pt x="23551" y="62853"/>
                  <a:pt x="14015" y="68020"/>
                  <a:pt x="5561" y="74247"/>
                </a:cubicBezTo>
                <a:cubicBezTo>
                  <a:pt x="3656" y="75652"/>
                  <a:pt x="1775" y="77176"/>
                  <a:pt x="1" y="78795"/>
                </a:cubicBezTo>
                <a:lnTo>
                  <a:pt x="74760" y="78795"/>
                </a:lnTo>
                <a:lnTo>
                  <a:pt x="7476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8"/>
          <p:cNvSpPr/>
          <p:nvPr/>
        </p:nvSpPr>
        <p:spPr>
          <a:xfrm rot="-5400000" flipH="1">
            <a:off x="5731382" y="1730883"/>
            <a:ext cx="3322753" cy="3502482"/>
          </a:xfrm>
          <a:custGeom>
            <a:avLst/>
            <a:gdLst/>
            <a:ahLst/>
            <a:cxnLst/>
            <a:rect l="l" t="t" r="r" b="b"/>
            <a:pathLst>
              <a:path w="74761" h="78796" extrusionOk="0">
                <a:moveTo>
                  <a:pt x="74760" y="0"/>
                </a:moveTo>
                <a:cubicBezTo>
                  <a:pt x="63711" y="2465"/>
                  <a:pt x="53615" y="9263"/>
                  <a:pt x="47400" y="18752"/>
                </a:cubicBezTo>
                <a:cubicBezTo>
                  <a:pt x="40113" y="29897"/>
                  <a:pt x="38113" y="44017"/>
                  <a:pt x="29981" y="54554"/>
                </a:cubicBezTo>
                <a:cubicBezTo>
                  <a:pt x="23551" y="62853"/>
                  <a:pt x="14015" y="68020"/>
                  <a:pt x="5561" y="74247"/>
                </a:cubicBezTo>
                <a:cubicBezTo>
                  <a:pt x="3656" y="75652"/>
                  <a:pt x="1775" y="77176"/>
                  <a:pt x="1" y="78795"/>
                </a:cubicBezTo>
                <a:lnTo>
                  <a:pt x="74760" y="78795"/>
                </a:lnTo>
                <a:lnTo>
                  <a:pt x="7476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8"/>
          <p:cNvSpPr/>
          <p:nvPr/>
        </p:nvSpPr>
        <p:spPr>
          <a:xfrm>
            <a:off x="8510250" y="897629"/>
            <a:ext cx="350229" cy="391938"/>
          </a:xfrm>
          <a:custGeom>
            <a:avLst/>
            <a:gdLst/>
            <a:ahLst/>
            <a:cxnLst/>
            <a:rect l="l" t="t" r="r" b="b"/>
            <a:pathLst>
              <a:path w="3871" h="4332" extrusionOk="0">
                <a:moveTo>
                  <a:pt x="1942" y="1"/>
                </a:moveTo>
                <a:cubicBezTo>
                  <a:pt x="1894" y="1"/>
                  <a:pt x="1846" y="24"/>
                  <a:pt x="1823" y="72"/>
                </a:cubicBezTo>
                <a:cubicBezTo>
                  <a:pt x="1596" y="572"/>
                  <a:pt x="1513" y="1167"/>
                  <a:pt x="1465" y="1703"/>
                </a:cubicBezTo>
                <a:cubicBezTo>
                  <a:pt x="1001" y="1739"/>
                  <a:pt x="513" y="1834"/>
                  <a:pt x="108" y="2037"/>
                </a:cubicBezTo>
                <a:cubicBezTo>
                  <a:pt x="1" y="2084"/>
                  <a:pt x="1" y="2239"/>
                  <a:pt x="108" y="2299"/>
                </a:cubicBezTo>
                <a:cubicBezTo>
                  <a:pt x="513" y="2501"/>
                  <a:pt x="1001" y="2596"/>
                  <a:pt x="1465" y="2632"/>
                </a:cubicBezTo>
                <a:cubicBezTo>
                  <a:pt x="1513" y="3215"/>
                  <a:pt x="1704" y="4239"/>
                  <a:pt x="1882" y="4323"/>
                </a:cubicBezTo>
                <a:cubicBezTo>
                  <a:pt x="1899" y="4328"/>
                  <a:pt x="1917" y="4331"/>
                  <a:pt x="1934" y="4331"/>
                </a:cubicBezTo>
                <a:cubicBezTo>
                  <a:pt x="1986" y="4331"/>
                  <a:pt x="2034" y="4302"/>
                  <a:pt x="2061" y="4239"/>
                </a:cubicBezTo>
                <a:cubicBezTo>
                  <a:pt x="2287" y="3751"/>
                  <a:pt x="2370" y="3156"/>
                  <a:pt x="2406" y="2620"/>
                </a:cubicBezTo>
                <a:cubicBezTo>
                  <a:pt x="2858" y="2572"/>
                  <a:pt x="3347" y="2477"/>
                  <a:pt x="3751" y="2275"/>
                </a:cubicBezTo>
                <a:cubicBezTo>
                  <a:pt x="3787" y="2263"/>
                  <a:pt x="3799" y="2251"/>
                  <a:pt x="3811" y="2215"/>
                </a:cubicBezTo>
                <a:cubicBezTo>
                  <a:pt x="3870" y="2144"/>
                  <a:pt x="3847" y="2072"/>
                  <a:pt x="3787" y="2037"/>
                </a:cubicBezTo>
                <a:cubicBezTo>
                  <a:pt x="3382" y="1834"/>
                  <a:pt x="2882" y="1727"/>
                  <a:pt x="2418" y="1703"/>
                </a:cubicBezTo>
                <a:cubicBezTo>
                  <a:pt x="2382" y="1167"/>
                  <a:pt x="2287" y="572"/>
                  <a:pt x="2061" y="72"/>
                </a:cubicBezTo>
                <a:cubicBezTo>
                  <a:pt x="2037" y="24"/>
                  <a:pt x="1989" y="1"/>
                  <a:pt x="194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8"/>
          <p:cNvSpPr/>
          <p:nvPr/>
        </p:nvSpPr>
        <p:spPr>
          <a:xfrm>
            <a:off x="4671725" y="155271"/>
            <a:ext cx="185827" cy="207947"/>
          </a:xfrm>
          <a:custGeom>
            <a:avLst/>
            <a:gdLst/>
            <a:ahLst/>
            <a:cxnLst/>
            <a:rect l="l" t="t" r="r" b="b"/>
            <a:pathLst>
              <a:path w="3871" h="4332" extrusionOk="0">
                <a:moveTo>
                  <a:pt x="1942" y="1"/>
                </a:moveTo>
                <a:cubicBezTo>
                  <a:pt x="1894" y="1"/>
                  <a:pt x="1846" y="24"/>
                  <a:pt x="1823" y="72"/>
                </a:cubicBezTo>
                <a:cubicBezTo>
                  <a:pt x="1596" y="572"/>
                  <a:pt x="1513" y="1167"/>
                  <a:pt x="1465" y="1703"/>
                </a:cubicBezTo>
                <a:cubicBezTo>
                  <a:pt x="1001" y="1739"/>
                  <a:pt x="513" y="1834"/>
                  <a:pt x="108" y="2037"/>
                </a:cubicBezTo>
                <a:cubicBezTo>
                  <a:pt x="1" y="2084"/>
                  <a:pt x="1" y="2239"/>
                  <a:pt x="108" y="2299"/>
                </a:cubicBezTo>
                <a:cubicBezTo>
                  <a:pt x="513" y="2501"/>
                  <a:pt x="1001" y="2596"/>
                  <a:pt x="1465" y="2632"/>
                </a:cubicBezTo>
                <a:cubicBezTo>
                  <a:pt x="1513" y="3215"/>
                  <a:pt x="1704" y="4239"/>
                  <a:pt x="1882" y="4323"/>
                </a:cubicBezTo>
                <a:cubicBezTo>
                  <a:pt x="1899" y="4328"/>
                  <a:pt x="1917" y="4331"/>
                  <a:pt x="1934" y="4331"/>
                </a:cubicBezTo>
                <a:cubicBezTo>
                  <a:pt x="1986" y="4331"/>
                  <a:pt x="2034" y="4302"/>
                  <a:pt x="2061" y="4239"/>
                </a:cubicBezTo>
                <a:cubicBezTo>
                  <a:pt x="2287" y="3751"/>
                  <a:pt x="2370" y="3156"/>
                  <a:pt x="2406" y="2620"/>
                </a:cubicBezTo>
                <a:cubicBezTo>
                  <a:pt x="2858" y="2572"/>
                  <a:pt x="3347" y="2477"/>
                  <a:pt x="3751" y="2275"/>
                </a:cubicBezTo>
                <a:cubicBezTo>
                  <a:pt x="3787" y="2263"/>
                  <a:pt x="3799" y="2251"/>
                  <a:pt x="3811" y="2215"/>
                </a:cubicBezTo>
                <a:cubicBezTo>
                  <a:pt x="3870" y="2144"/>
                  <a:pt x="3847" y="2072"/>
                  <a:pt x="3787" y="2037"/>
                </a:cubicBezTo>
                <a:cubicBezTo>
                  <a:pt x="3382" y="1834"/>
                  <a:pt x="2882" y="1727"/>
                  <a:pt x="2418" y="1703"/>
                </a:cubicBezTo>
                <a:cubicBezTo>
                  <a:pt x="2382" y="1167"/>
                  <a:pt x="2287" y="572"/>
                  <a:pt x="2061" y="72"/>
                </a:cubicBezTo>
                <a:cubicBezTo>
                  <a:pt x="2037" y="24"/>
                  <a:pt x="1989" y="1"/>
                  <a:pt x="194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8"/>
          <p:cNvSpPr/>
          <p:nvPr/>
        </p:nvSpPr>
        <p:spPr>
          <a:xfrm>
            <a:off x="293913" y="3415491"/>
            <a:ext cx="350229" cy="391938"/>
          </a:xfrm>
          <a:custGeom>
            <a:avLst/>
            <a:gdLst/>
            <a:ahLst/>
            <a:cxnLst/>
            <a:rect l="l" t="t" r="r" b="b"/>
            <a:pathLst>
              <a:path w="3871" h="4332" extrusionOk="0">
                <a:moveTo>
                  <a:pt x="1942" y="1"/>
                </a:moveTo>
                <a:cubicBezTo>
                  <a:pt x="1894" y="1"/>
                  <a:pt x="1846" y="24"/>
                  <a:pt x="1823" y="72"/>
                </a:cubicBezTo>
                <a:cubicBezTo>
                  <a:pt x="1596" y="572"/>
                  <a:pt x="1513" y="1167"/>
                  <a:pt x="1465" y="1703"/>
                </a:cubicBezTo>
                <a:cubicBezTo>
                  <a:pt x="1001" y="1739"/>
                  <a:pt x="513" y="1834"/>
                  <a:pt x="108" y="2037"/>
                </a:cubicBezTo>
                <a:cubicBezTo>
                  <a:pt x="1" y="2084"/>
                  <a:pt x="1" y="2239"/>
                  <a:pt x="108" y="2299"/>
                </a:cubicBezTo>
                <a:cubicBezTo>
                  <a:pt x="513" y="2501"/>
                  <a:pt x="1001" y="2596"/>
                  <a:pt x="1465" y="2632"/>
                </a:cubicBezTo>
                <a:cubicBezTo>
                  <a:pt x="1513" y="3215"/>
                  <a:pt x="1704" y="4239"/>
                  <a:pt x="1882" y="4323"/>
                </a:cubicBezTo>
                <a:cubicBezTo>
                  <a:pt x="1899" y="4328"/>
                  <a:pt x="1917" y="4331"/>
                  <a:pt x="1934" y="4331"/>
                </a:cubicBezTo>
                <a:cubicBezTo>
                  <a:pt x="1986" y="4331"/>
                  <a:pt x="2034" y="4302"/>
                  <a:pt x="2061" y="4239"/>
                </a:cubicBezTo>
                <a:cubicBezTo>
                  <a:pt x="2287" y="3751"/>
                  <a:pt x="2370" y="3156"/>
                  <a:pt x="2406" y="2620"/>
                </a:cubicBezTo>
                <a:cubicBezTo>
                  <a:pt x="2858" y="2572"/>
                  <a:pt x="3347" y="2477"/>
                  <a:pt x="3751" y="2275"/>
                </a:cubicBezTo>
                <a:cubicBezTo>
                  <a:pt x="3787" y="2263"/>
                  <a:pt x="3799" y="2251"/>
                  <a:pt x="3811" y="2215"/>
                </a:cubicBezTo>
                <a:cubicBezTo>
                  <a:pt x="3870" y="2144"/>
                  <a:pt x="3847" y="2072"/>
                  <a:pt x="3787" y="2037"/>
                </a:cubicBezTo>
                <a:cubicBezTo>
                  <a:pt x="3382" y="1834"/>
                  <a:pt x="2882" y="1727"/>
                  <a:pt x="2418" y="1703"/>
                </a:cubicBezTo>
                <a:cubicBezTo>
                  <a:pt x="2382" y="1167"/>
                  <a:pt x="2287" y="572"/>
                  <a:pt x="2061" y="72"/>
                </a:cubicBezTo>
                <a:cubicBezTo>
                  <a:pt x="2037" y="24"/>
                  <a:pt x="1989" y="1"/>
                  <a:pt x="194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75"/>
        <p:cNvGrpSpPr/>
        <p:nvPr/>
      </p:nvGrpSpPr>
      <p:grpSpPr>
        <a:xfrm>
          <a:off x="0" y="0"/>
          <a:ext cx="0" cy="0"/>
          <a:chOff x="0" y="0"/>
          <a:chExt cx="0" cy="0"/>
        </a:xfrm>
      </p:grpSpPr>
      <p:sp>
        <p:nvSpPr>
          <p:cNvPr id="76" name="Google Shape;76;p9"/>
          <p:cNvSpPr/>
          <p:nvPr/>
        </p:nvSpPr>
        <p:spPr>
          <a:xfrm>
            <a:off x="1044138" y="1949566"/>
            <a:ext cx="350229" cy="391938"/>
          </a:xfrm>
          <a:custGeom>
            <a:avLst/>
            <a:gdLst/>
            <a:ahLst/>
            <a:cxnLst/>
            <a:rect l="l" t="t" r="r" b="b"/>
            <a:pathLst>
              <a:path w="3871" h="4332" extrusionOk="0">
                <a:moveTo>
                  <a:pt x="1942" y="1"/>
                </a:moveTo>
                <a:cubicBezTo>
                  <a:pt x="1894" y="1"/>
                  <a:pt x="1846" y="24"/>
                  <a:pt x="1823" y="72"/>
                </a:cubicBezTo>
                <a:cubicBezTo>
                  <a:pt x="1596" y="572"/>
                  <a:pt x="1513" y="1167"/>
                  <a:pt x="1465" y="1703"/>
                </a:cubicBezTo>
                <a:cubicBezTo>
                  <a:pt x="1001" y="1739"/>
                  <a:pt x="513" y="1834"/>
                  <a:pt x="108" y="2037"/>
                </a:cubicBezTo>
                <a:cubicBezTo>
                  <a:pt x="1" y="2084"/>
                  <a:pt x="1" y="2239"/>
                  <a:pt x="108" y="2299"/>
                </a:cubicBezTo>
                <a:cubicBezTo>
                  <a:pt x="513" y="2501"/>
                  <a:pt x="1001" y="2596"/>
                  <a:pt x="1465" y="2632"/>
                </a:cubicBezTo>
                <a:cubicBezTo>
                  <a:pt x="1513" y="3215"/>
                  <a:pt x="1704" y="4239"/>
                  <a:pt x="1882" y="4323"/>
                </a:cubicBezTo>
                <a:cubicBezTo>
                  <a:pt x="1899" y="4328"/>
                  <a:pt x="1917" y="4331"/>
                  <a:pt x="1934" y="4331"/>
                </a:cubicBezTo>
                <a:cubicBezTo>
                  <a:pt x="1986" y="4331"/>
                  <a:pt x="2034" y="4302"/>
                  <a:pt x="2061" y="4239"/>
                </a:cubicBezTo>
                <a:cubicBezTo>
                  <a:pt x="2287" y="3751"/>
                  <a:pt x="2370" y="3156"/>
                  <a:pt x="2406" y="2620"/>
                </a:cubicBezTo>
                <a:cubicBezTo>
                  <a:pt x="2858" y="2572"/>
                  <a:pt x="3347" y="2477"/>
                  <a:pt x="3751" y="2275"/>
                </a:cubicBezTo>
                <a:cubicBezTo>
                  <a:pt x="3787" y="2263"/>
                  <a:pt x="3799" y="2251"/>
                  <a:pt x="3811" y="2215"/>
                </a:cubicBezTo>
                <a:cubicBezTo>
                  <a:pt x="3870" y="2144"/>
                  <a:pt x="3847" y="2072"/>
                  <a:pt x="3787" y="2037"/>
                </a:cubicBezTo>
                <a:cubicBezTo>
                  <a:pt x="3382" y="1834"/>
                  <a:pt x="2882" y="1727"/>
                  <a:pt x="2418" y="1703"/>
                </a:cubicBezTo>
                <a:cubicBezTo>
                  <a:pt x="2382" y="1167"/>
                  <a:pt x="2287" y="572"/>
                  <a:pt x="2061" y="72"/>
                </a:cubicBezTo>
                <a:cubicBezTo>
                  <a:pt x="2037" y="24"/>
                  <a:pt x="1989" y="1"/>
                  <a:pt x="194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 name="Google Shape;77;p9"/>
          <p:cNvGrpSpPr/>
          <p:nvPr/>
        </p:nvGrpSpPr>
        <p:grpSpPr>
          <a:xfrm flipH="1">
            <a:off x="75" y="123495"/>
            <a:ext cx="4836713" cy="5020226"/>
            <a:chOff x="4707900" y="539325"/>
            <a:chExt cx="4436131" cy="4604444"/>
          </a:xfrm>
        </p:grpSpPr>
        <p:sp>
          <p:nvSpPr>
            <p:cNvPr id="78" name="Google Shape;78;p9"/>
            <p:cNvSpPr/>
            <p:nvPr/>
          </p:nvSpPr>
          <p:spPr>
            <a:xfrm>
              <a:off x="4707900" y="539325"/>
              <a:ext cx="4436131" cy="4604444"/>
            </a:xfrm>
            <a:custGeom>
              <a:avLst/>
              <a:gdLst/>
              <a:ahLst/>
              <a:cxnLst/>
              <a:rect l="l" t="t" r="r" b="b"/>
              <a:pathLst>
                <a:path w="74761" h="78796" extrusionOk="0">
                  <a:moveTo>
                    <a:pt x="74760" y="0"/>
                  </a:moveTo>
                  <a:cubicBezTo>
                    <a:pt x="63711" y="2465"/>
                    <a:pt x="53615" y="9263"/>
                    <a:pt x="47400" y="18752"/>
                  </a:cubicBezTo>
                  <a:cubicBezTo>
                    <a:pt x="40113" y="29897"/>
                    <a:pt x="38113" y="44017"/>
                    <a:pt x="29981" y="54554"/>
                  </a:cubicBezTo>
                  <a:cubicBezTo>
                    <a:pt x="23551" y="62853"/>
                    <a:pt x="14015" y="68020"/>
                    <a:pt x="5561" y="74247"/>
                  </a:cubicBezTo>
                  <a:cubicBezTo>
                    <a:pt x="3656" y="75652"/>
                    <a:pt x="1775" y="77176"/>
                    <a:pt x="1" y="78795"/>
                  </a:cubicBezTo>
                  <a:lnTo>
                    <a:pt x="74760" y="78795"/>
                  </a:lnTo>
                  <a:lnTo>
                    <a:pt x="7476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9"/>
            <p:cNvSpPr/>
            <p:nvPr/>
          </p:nvSpPr>
          <p:spPr>
            <a:xfrm>
              <a:off x="4905576" y="676300"/>
              <a:ext cx="4238388" cy="4467339"/>
            </a:xfrm>
            <a:custGeom>
              <a:avLst/>
              <a:gdLst/>
              <a:ahLst/>
              <a:cxnLst/>
              <a:rect l="l" t="t" r="r" b="b"/>
              <a:pathLst>
                <a:path w="74761" h="78796" extrusionOk="0">
                  <a:moveTo>
                    <a:pt x="74760" y="0"/>
                  </a:moveTo>
                  <a:cubicBezTo>
                    <a:pt x="63711" y="2465"/>
                    <a:pt x="53615" y="9263"/>
                    <a:pt x="47400" y="18752"/>
                  </a:cubicBezTo>
                  <a:cubicBezTo>
                    <a:pt x="40113" y="29897"/>
                    <a:pt x="38113" y="44017"/>
                    <a:pt x="29981" y="54554"/>
                  </a:cubicBezTo>
                  <a:cubicBezTo>
                    <a:pt x="23551" y="62853"/>
                    <a:pt x="14015" y="68020"/>
                    <a:pt x="5561" y="74247"/>
                  </a:cubicBezTo>
                  <a:cubicBezTo>
                    <a:pt x="3656" y="75652"/>
                    <a:pt x="1775" y="77176"/>
                    <a:pt x="1" y="78795"/>
                  </a:cubicBezTo>
                  <a:lnTo>
                    <a:pt x="74760" y="78795"/>
                  </a:lnTo>
                  <a:lnTo>
                    <a:pt x="74760" y="0"/>
                  </a:lnTo>
                  <a:close/>
                </a:path>
              </a:pathLst>
            </a:custGeom>
            <a:solidFill>
              <a:schemeClr val="dk2"/>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 name="Google Shape;80;p9"/>
          <p:cNvSpPr/>
          <p:nvPr/>
        </p:nvSpPr>
        <p:spPr>
          <a:xfrm>
            <a:off x="8696395" y="3029527"/>
            <a:ext cx="207350" cy="232054"/>
          </a:xfrm>
          <a:custGeom>
            <a:avLst/>
            <a:gdLst/>
            <a:ahLst/>
            <a:cxnLst/>
            <a:rect l="l" t="t" r="r" b="b"/>
            <a:pathLst>
              <a:path w="3871" h="4332" extrusionOk="0">
                <a:moveTo>
                  <a:pt x="1942" y="1"/>
                </a:moveTo>
                <a:cubicBezTo>
                  <a:pt x="1894" y="1"/>
                  <a:pt x="1846" y="24"/>
                  <a:pt x="1823" y="72"/>
                </a:cubicBezTo>
                <a:cubicBezTo>
                  <a:pt x="1596" y="572"/>
                  <a:pt x="1513" y="1167"/>
                  <a:pt x="1465" y="1703"/>
                </a:cubicBezTo>
                <a:cubicBezTo>
                  <a:pt x="1001" y="1739"/>
                  <a:pt x="513" y="1834"/>
                  <a:pt x="108" y="2037"/>
                </a:cubicBezTo>
                <a:cubicBezTo>
                  <a:pt x="1" y="2084"/>
                  <a:pt x="1" y="2239"/>
                  <a:pt x="108" y="2299"/>
                </a:cubicBezTo>
                <a:cubicBezTo>
                  <a:pt x="513" y="2501"/>
                  <a:pt x="1001" y="2596"/>
                  <a:pt x="1465" y="2632"/>
                </a:cubicBezTo>
                <a:cubicBezTo>
                  <a:pt x="1513" y="3215"/>
                  <a:pt x="1704" y="4239"/>
                  <a:pt x="1882" y="4323"/>
                </a:cubicBezTo>
                <a:cubicBezTo>
                  <a:pt x="1899" y="4328"/>
                  <a:pt x="1917" y="4331"/>
                  <a:pt x="1934" y="4331"/>
                </a:cubicBezTo>
                <a:cubicBezTo>
                  <a:pt x="1986" y="4331"/>
                  <a:pt x="2034" y="4302"/>
                  <a:pt x="2061" y="4239"/>
                </a:cubicBezTo>
                <a:cubicBezTo>
                  <a:pt x="2287" y="3751"/>
                  <a:pt x="2370" y="3156"/>
                  <a:pt x="2406" y="2620"/>
                </a:cubicBezTo>
                <a:cubicBezTo>
                  <a:pt x="2858" y="2572"/>
                  <a:pt x="3347" y="2477"/>
                  <a:pt x="3751" y="2275"/>
                </a:cubicBezTo>
                <a:cubicBezTo>
                  <a:pt x="3787" y="2263"/>
                  <a:pt x="3799" y="2251"/>
                  <a:pt x="3811" y="2215"/>
                </a:cubicBezTo>
                <a:cubicBezTo>
                  <a:pt x="3870" y="2144"/>
                  <a:pt x="3847" y="2072"/>
                  <a:pt x="3787" y="2037"/>
                </a:cubicBezTo>
                <a:cubicBezTo>
                  <a:pt x="3382" y="1834"/>
                  <a:pt x="2882" y="1727"/>
                  <a:pt x="2418" y="1703"/>
                </a:cubicBezTo>
                <a:cubicBezTo>
                  <a:pt x="2382" y="1167"/>
                  <a:pt x="2287" y="572"/>
                  <a:pt x="2061" y="72"/>
                </a:cubicBezTo>
                <a:cubicBezTo>
                  <a:pt x="2037" y="24"/>
                  <a:pt x="1989" y="1"/>
                  <a:pt x="194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 name="Google Shape;81;p9"/>
          <p:cNvGrpSpPr/>
          <p:nvPr/>
        </p:nvGrpSpPr>
        <p:grpSpPr>
          <a:xfrm>
            <a:off x="716650" y="637800"/>
            <a:ext cx="7714350" cy="3867900"/>
            <a:chOff x="716650" y="637800"/>
            <a:chExt cx="7714350" cy="3867900"/>
          </a:xfrm>
        </p:grpSpPr>
        <p:grpSp>
          <p:nvGrpSpPr>
            <p:cNvPr id="82" name="Google Shape;82;p9"/>
            <p:cNvGrpSpPr/>
            <p:nvPr/>
          </p:nvGrpSpPr>
          <p:grpSpPr>
            <a:xfrm>
              <a:off x="716650" y="637800"/>
              <a:ext cx="7714350" cy="3867900"/>
              <a:chOff x="716650" y="637800"/>
              <a:chExt cx="7714350" cy="3867900"/>
            </a:xfrm>
          </p:grpSpPr>
          <p:sp>
            <p:nvSpPr>
              <p:cNvPr id="83" name="Google Shape;83;p9"/>
              <p:cNvSpPr/>
              <p:nvPr/>
            </p:nvSpPr>
            <p:spPr>
              <a:xfrm>
                <a:off x="716650" y="963600"/>
                <a:ext cx="7713900" cy="3542100"/>
              </a:xfrm>
              <a:prstGeom prst="rect">
                <a:avLst/>
              </a:prstGeom>
              <a:solidFill>
                <a:schemeClr val="lt2"/>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9"/>
              <p:cNvSpPr/>
              <p:nvPr/>
            </p:nvSpPr>
            <p:spPr>
              <a:xfrm>
                <a:off x="717100" y="637800"/>
                <a:ext cx="7713900" cy="330300"/>
              </a:xfrm>
              <a:prstGeom prst="round2SameRect">
                <a:avLst>
                  <a:gd name="adj1" fmla="val 50000"/>
                  <a:gd name="adj2" fmla="val 0"/>
                </a:avLst>
              </a:prstGeom>
              <a:solidFill>
                <a:schemeClr val="dk2"/>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 name="Google Shape;85;p9"/>
            <p:cNvGrpSpPr/>
            <p:nvPr/>
          </p:nvGrpSpPr>
          <p:grpSpPr>
            <a:xfrm>
              <a:off x="7478003" y="729844"/>
              <a:ext cx="784907" cy="155297"/>
              <a:chOff x="7189925" y="928775"/>
              <a:chExt cx="699000" cy="138300"/>
            </a:xfrm>
          </p:grpSpPr>
          <p:sp>
            <p:nvSpPr>
              <p:cNvPr id="86" name="Google Shape;86;p9"/>
              <p:cNvSpPr/>
              <p:nvPr/>
            </p:nvSpPr>
            <p:spPr>
              <a:xfrm>
                <a:off x="7189925" y="928775"/>
                <a:ext cx="138300" cy="138300"/>
              </a:xfrm>
              <a:prstGeom prst="ellipse">
                <a:avLst/>
              </a:prstGeom>
              <a:solidFill>
                <a:schemeClr val="lt2"/>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9"/>
              <p:cNvSpPr/>
              <p:nvPr/>
            </p:nvSpPr>
            <p:spPr>
              <a:xfrm>
                <a:off x="7470275" y="928775"/>
                <a:ext cx="138300" cy="138300"/>
              </a:xfrm>
              <a:prstGeom prst="ellipse">
                <a:avLst/>
              </a:prstGeom>
              <a:solidFill>
                <a:schemeClr val="accen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9"/>
              <p:cNvSpPr/>
              <p:nvPr/>
            </p:nvSpPr>
            <p:spPr>
              <a:xfrm>
                <a:off x="7750625" y="928775"/>
                <a:ext cx="138300" cy="138300"/>
              </a:xfrm>
              <a:prstGeom prst="ellipse">
                <a:avLst/>
              </a:prstGeom>
              <a:solidFill>
                <a:schemeClr val="accent3"/>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9" name="Google Shape;89;p9"/>
          <p:cNvSpPr txBox="1">
            <a:spLocks noGrp="1"/>
          </p:cNvSpPr>
          <p:nvPr>
            <p:ph type="title"/>
          </p:nvPr>
        </p:nvSpPr>
        <p:spPr>
          <a:xfrm>
            <a:off x="1737825" y="1612713"/>
            <a:ext cx="5672100" cy="800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4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90" name="Google Shape;90;p9"/>
          <p:cNvSpPr txBox="1">
            <a:spLocks noGrp="1"/>
          </p:cNvSpPr>
          <p:nvPr>
            <p:ph type="subTitle" idx="1"/>
          </p:nvPr>
        </p:nvSpPr>
        <p:spPr>
          <a:xfrm>
            <a:off x="1737825" y="2433238"/>
            <a:ext cx="5672100" cy="1293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800"/>
            </a:lvl1pPr>
            <a:lvl2pPr lvl="1" algn="ctr" rtl="0">
              <a:lnSpc>
                <a:spcPct val="100000"/>
              </a:lnSpc>
              <a:spcBef>
                <a:spcPts val="0"/>
              </a:spcBef>
              <a:spcAft>
                <a:spcPts val="0"/>
              </a:spcAft>
              <a:buNone/>
              <a:defRPr sz="1800" b="1"/>
            </a:lvl2pPr>
            <a:lvl3pPr lvl="2" algn="ctr" rtl="0">
              <a:lnSpc>
                <a:spcPct val="100000"/>
              </a:lnSpc>
              <a:spcBef>
                <a:spcPts val="0"/>
              </a:spcBef>
              <a:spcAft>
                <a:spcPts val="0"/>
              </a:spcAft>
              <a:buNone/>
              <a:defRPr sz="1800" b="1"/>
            </a:lvl3pPr>
            <a:lvl4pPr lvl="3" algn="ctr" rtl="0">
              <a:lnSpc>
                <a:spcPct val="100000"/>
              </a:lnSpc>
              <a:spcBef>
                <a:spcPts val="0"/>
              </a:spcBef>
              <a:spcAft>
                <a:spcPts val="0"/>
              </a:spcAft>
              <a:buNone/>
              <a:defRPr sz="1800" b="1"/>
            </a:lvl4pPr>
            <a:lvl5pPr lvl="4" algn="ctr" rtl="0">
              <a:lnSpc>
                <a:spcPct val="100000"/>
              </a:lnSpc>
              <a:spcBef>
                <a:spcPts val="0"/>
              </a:spcBef>
              <a:spcAft>
                <a:spcPts val="0"/>
              </a:spcAft>
              <a:buNone/>
              <a:defRPr sz="1800" b="1"/>
            </a:lvl5pPr>
            <a:lvl6pPr lvl="5" algn="ctr" rtl="0">
              <a:lnSpc>
                <a:spcPct val="100000"/>
              </a:lnSpc>
              <a:spcBef>
                <a:spcPts val="0"/>
              </a:spcBef>
              <a:spcAft>
                <a:spcPts val="0"/>
              </a:spcAft>
              <a:buNone/>
              <a:defRPr sz="1800" b="1"/>
            </a:lvl6pPr>
            <a:lvl7pPr lvl="6" algn="ctr" rtl="0">
              <a:lnSpc>
                <a:spcPct val="100000"/>
              </a:lnSpc>
              <a:spcBef>
                <a:spcPts val="0"/>
              </a:spcBef>
              <a:spcAft>
                <a:spcPts val="0"/>
              </a:spcAft>
              <a:buNone/>
              <a:defRPr sz="1800" b="1"/>
            </a:lvl7pPr>
            <a:lvl8pPr lvl="7" algn="ctr" rtl="0">
              <a:lnSpc>
                <a:spcPct val="100000"/>
              </a:lnSpc>
              <a:spcBef>
                <a:spcPts val="0"/>
              </a:spcBef>
              <a:spcAft>
                <a:spcPts val="0"/>
              </a:spcAft>
              <a:buNone/>
              <a:defRPr sz="1800" b="1"/>
            </a:lvl8pPr>
            <a:lvl9pPr lvl="8" algn="ctr" rtl="0">
              <a:lnSpc>
                <a:spcPct val="100000"/>
              </a:lnSpc>
              <a:spcBef>
                <a:spcPts val="0"/>
              </a:spcBef>
              <a:spcAft>
                <a:spcPts val="0"/>
              </a:spcAft>
              <a:buNone/>
              <a:defRPr sz="1800" b="1"/>
            </a:lvl9pPr>
          </a:lstStyle>
          <a:p>
            <a:endParaRPr/>
          </a:p>
        </p:txBody>
      </p:sp>
      <p:sp>
        <p:nvSpPr>
          <p:cNvPr id="91" name="Google Shape;91;p9"/>
          <p:cNvSpPr/>
          <p:nvPr/>
        </p:nvSpPr>
        <p:spPr>
          <a:xfrm>
            <a:off x="7597138" y="4481866"/>
            <a:ext cx="350229" cy="391938"/>
          </a:xfrm>
          <a:custGeom>
            <a:avLst/>
            <a:gdLst/>
            <a:ahLst/>
            <a:cxnLst/>
            <a:rect l="l" t="t" r="r" b="b"/>
            <a:pathLst>
              <a:path w="3871" h="4332" extrusionOk="0">
                <a:moveTo>
                  <a:pt x="1942" y="1"/>
                </a:moveTo>
                <a:cubicBezTo>
                  <a:pt x="1894" y="1"/>
                  <a:pt x="1846" y="24"/>
                  <a:pt x="1823" y="72"/>
                </a:cubicBezTo>
                <a:cubicBezTo>
                  <a:pt x="1596" y="572"/>
                  <a:pt x="1513" y="1167"/>
                  <a:pt x="1465" y="1703"/>
                </a:cubicBezTo>
                <a:cubicBezTo>
                  <a:pt x="1001" y="1739"/>
                  <a:pt x="513" y="1834"/>
                  <a:pt x="108" y="2037"/>
                </a:cubicBezTo>
                <a:cubicBezTo>
                  <a:pt x="1" y="2084"/>
                  <a:pt x="1" y="2239"/>
                  <a:pt x="108" y="2299"/>
                </a:cubicBezTo>
                <a:cubicBezTo>
                  <a:pt x="513" y="2501"/>
                  <a:pt x="1001" y="2596"/>
                  <a:pt x="1465" y="2632"/>
                </a:cubicBezTo>
                <a:cubicBezTo>
                  <a:pt x="1513" y="3215"/>
                  <a:pt x="1704" y="4239"/>
                  <a:pt x="1882" y="4323"/>
                </a:cubicBezTo>
                <a:cubicBezTo>
                  <a:pt x="1899" y="4328"/>
                  <a:pt x="1917" y="4331"/>
                  <a:pt x="1934" y="4331"/>
                </a:cubicBezTo>
                <a:cubicBezTo>
                  <a:pt x="1986" y="4331"/>
                  <a:pt x="2034" y="4302"/>
                  <a:pt x="2061" y="4239"/>
                </a:cubicBezTo>
                <a:cubicBezTo>
                  <a:pt x="2287" y="3751"/>
                  <a:pt x="2370" y="3156"/>
                  <a:pt x="2406" y="2620"/>
                </a:cubicBezTo>
                <a:cubicBezTo>
                  <a:pt x="2858" y="2572"/>
                  <a:pt x="3347" y="2477"/>
                  <a:pt x="3751" y="2275"/>
                </a:cubicBezTo>
                <a:cubicBezTo>
                  <a:pt x="3787" y="2263"/>
                  <a:pt x="3799" y="2251"/>
                  <a:pt x="3811" y="2215"/>
                </a:cubicBezTo>
                <a:cubicBezTo>
                  <a:pt x="3870" y="2144"/>
                  <a:pt x="3847" y="2072"/>
                  <a:pt x="3787" y="2037"/>
                </a:cubicBezTo>
                <a:cubicBezTo>
                  <a:pt x="3382" y="1834"/>
                  <a:pt x="2882" y="1727"/>
                  <a:pt x="2418" y="1703"/>
                </a:cubicBezTo>
                <a:cubicBezTo>
                  <a:pt x="2382" y="1167"/>
                  <a:pt x="2287" y="572"/>
                  <a:pt x="2061" y="72"/>
                </a:cubicBezTo>
                <a:cubicBezTo>
                  <a:pt x="2037" y="24"/>
                  <a:pt x="1989" y="1"/>
                  <a:pt x="194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122"/>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able of contents">
  <p:cSld name="CUSTOM_2">
    <p:spTree>
      <p:nvGrpSpPr>
        <p:cNvPr id="1" name="Shape 123"/>
        <p:cNvGrpSpPr/>
        <p:nvPr/>
      </p:nvGrpSpPr>
      <p:grpSpPr>
        <a:xfrm>
          <a:off x="0" y="0"/>
          <a:ext cx="0" cy="0"/>
          <a:chOff x="0" y="0"/>
          <a:chExt cx="0" cy="0"/>
        </a:xfrm>
      </p:grpSpPr>
      <p:sp>
        <p:nvSpPr>
          <p:cNvPr id="124" name="Google Shape;124;p13"/>
          <p:cNvSpPr txBox="1">
            <a:spLocks noGrp="1"/>
          </p:cNvSpPr>
          <p:nvPr>
            <p:ph type="title"/>
          </p:nvPr>
        </p:nvSpPr>
        <p:spPr>
          <a:xfrm>
            <a:off x="713275" y="445025"/>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25" name="Google Shape;125;p13"/>
          <p:cNvSpPr txBox="1">
            <a:spLocks noGrp="1"/>
          </p:cNvSpPr>
          <p:nvPr>
            <p:ph type="title" idx="2" hasCustomPrompt="1"/>
          </p:nvPr>
        </p:nvSpPr>
        <p:spPr>
          <a:xfrm>
            <a:off x="921239" y="1938315"/>
            <a:ext cx="870000" cy="476100"/>
          </a:xfrm>
          <a:prstGeom prst="rect">
            <a:avLst/>
          </a:prstGeom>
        </p:spPr>
        <p:txBody>
          <a:bodyPr spcFirstLastPara="1" wrap="square" lIns="91425" tIns="91425" rIns="91425" bIns="91425" anchor="ctr" anchorCtr="0">
            <a:noAutofit/>
          </a:bodyPr>
          <a:lstStyle>
            <a:lvl1pPr lvl="0" algn="ctr" rtl="0">
              <a:spcBef>
                <a:spcPts val="1000"/>
              </a:spcBef>
              <a:spcAft>
                <a:spcPts val="0"/>
              </a:spcAft>
              <a:buClr>
                <a:schemeClr val="accent6"/>
              </a:buClr>
              <a:buSzPts val="2400"/>
              <a:buNone/>
              <a:defRPr sz="3000"/>
            </a:lvl1pPr>
            <a:lvl2pPr lvl="1" algn="ctr" rtl="0">
              <a:spcBef>
                <a:spcPts val="0"/>
              </a:spcBef>
              <a:spcAft>
                <a:spcPts val="0"/>
              </a:spcAft>
              <a:buClr>
                <a:schemeClr val="accent6"/>
              </a:buClr>
              <a:buSzPts val="2400"/>
              <a:buNone/>
              <a:defRPr sz="2400">
                <a:solidFill>
                  <a:schemeClr val="accent6"/>
                </a:solidFill>
              </a:defRPr>
            </a:lvl2pPr>
            <a:lvl3pPr lvl="2" algn="ctr" rtl="0">
              <a:spcBef>
                <a:spcPts val="0"/>
              </a:spcBef>
              <a:spcAft>
                <a:spcPts val="0"/>
              </a:spcAft>
              <a:buClr>
                <a:schemeClr val="accent6"/>
              </a:buClr>
              <a:buSzPts val="2400"/>
              <a:buNone/>
              <a:defRPr sz="2400">
                <a:solidFill>
                  <a:schemeClr val="accent6"/>
                </a:solidFill>
              </a:defRPr>
            </a:lvl3pPr>
            <a:lvl4pPr lvl="3" algn="ctr" rtl="0">
              <a:spcBef>
                <a:spcPts val="0"/>
              </a:spcBef>
              <a:spcAft>
                <a:spcPts val="0"/>
              </a:spcAft>
              <a:buClr>
                <a:schemeClr val="accent6"/>
              </a:buClr>
              <a:buSzPts val="2400"/>
              <a:buNone/>
              <a:defRPr sz="2400">
                <a:solidFill>
                  <a:schemeClr val="accent6"/>
                </a:solidFill>
              </a:defRPr>
            </a:lvl4pPr>
            <a:lvl5pPr lvl="4" algn="ctr" rtl="0">
              <a:spcBef>
                <a:spcPts val="0"/>
              </a:spcBef>
              <a:spcAft>
                <a:spcPts val="0"/>
              </a:spcAft>
              <a:buClr>
                <a:schemeClr val="accent6"/>
              </a:buClr>
              <a:buSzPts val="2400"/>
              <a:buNone/>
              <a:defRPr sz="2400">
                <a:solidFill>
                  <a:schemeClr val="accent6"/>
                </a:solidFill>
              </a:defRPr>
            </a:lvl5pPr>
            <a:lvl6pPr lvl="5" algn="ctr" rtl="0">
              <a:spcBef>
                <a:spcPts val="0"/>
              </a:spcBef>
              <a:spcAft>
                <a:spcPts val="0"/>
              </a:spcAft>
              <a:buClr>
                <a:schemeClr val="accent6"/>
              </a:buClr>
              <a:buSzPts val="2400"/>
              <a:buNone/>
              <a:defRPr sz="2400">
                <a:solidFill>
                  <a:schemeClr val="accent6"/>
                </a:solidFill>
              </a:defRPr>
            </a:lvl6pPr>
            <a:lvl7pPr lvl="6" algn="ctr" rtl="0">
              <a:spcBef>
                <a:spcPts val="0"/>
              </a:spcBef>
              <a:spcAft>
                <a:spcPts val="0"/>
              </a:spcAft>
              <a:buClr>
                <a:schemeClr val="accent6"/>
              </a:buClr>
              <a:buSzPts val="2400"/>
              <a:buNone/>
              <a:defRPr sz="2400">
                <a:solidFill>
                  <a:schemeClr val="accent6"/>
                </a:solidFill>
              </a:defRPr>
            </a:lvl7pPr>
            <a:lvl8pPr lvl="7" algn="ctr" rtl="0">
              <a:spcBef>
                <a:spcPts val="0"/>
              </a:spcBef>
              <a:spcAft>
                <a:spcPts val="0"/>
              </a:spcAft>
              <a:buClr>
                <a:schemeClr val="accent6"/>
              </a:buClr>
              <a:buSzPts val="2400"/>
              <a:buNone/>
              <a:defRPr sz="2400">
                <a:solidFill>
                  <a:schemeClr val="accent6"/>
                </a:solidFill>
              </a:defRPr>
            </a:lvl8pPr>
            <a:lvl9pPr lvl="8" algn="ctr" rtl="0">
              <a:spcBef>
                <a:spcPts val="0"/>
              </a:spcBef>
              <a:spcAft>
                <a:spcPts val="0"/>
              </a:spcAft>
              <a:buClr>
                <a:schemeClr val="accent6"/>
              </a:buClr>
              <a:buSzPts val="2400"/>
              <a:buNone/>
              <a:defRPr sz="2400">
                <a:solidFill>
                  <a:schemeClr val="accent6"/>
                </a:solidFill>
              </a:defRPr>
            </a:lvl9pPr>
          </a:lstStyle>
          <a:p>
            <a:r>
              <a:t>xx%</a:t>
            </a:r>
          </a:p>
        </p:txBody>
      </p:sp>
      <p:sp>
        <p:nvSpPr>
          <p:cNvPr id="126" name="Google Shape;126;p13"/>
          <p:cNvSpPr txBox="1">
            <a:spLocks noGrp="1"/>
          </p:cNvSpPr>
          <p:nvPr>
            <p:ph type="subTitle" idx="1"/>
          </p:nvPr>
        </p:nvSpPr>
        <p:spPr>
          <a:xfrm>
            <a:off x="1881707" y="2100854"/>
            <a:ext cx="2560200" cy="61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500"/>
            </a:lvl1pPr>
            <a:lvl2pPr lvl="1" rtl="0">
              <a:lnSpc>
                <a:spcPct val="100000"/>
              </a:lnSpc>
              <a:spcBef>
                <a:spcPts val="0"/>
              </a:spcBef>
              <a:spcAft>
                <a:spcPts val="0"/>
              </a:spcAft>
              <a:buNone/>
              <a:defRPr sz="1500" b="1"/>
            </a:lvl2pPr>
            <a:lvl3pPr lvl="2" rtl="0">
              <a:lnSpc>
                <a:spcPct val="100000"/>
              </a:lnSpc>
              <a:spcBef>
                <a:spcPts val="0"/>
              </a:spcBef>
              <a:spcAft>
                <a:spcPts val="0"/>
              </a:spcAft>
              <a:buNone/>
              <a:defRPr sz="1500" b="1"/>
            </a:lvl3pPr>
            <a:lvl4pPr lvl="3" rtl="0">
              <a:lnSpc>
                <a:spcPct val="100000"/>
              </a:lnSpc>
              <a:spcBef>
                <a:spcPts val="0"/>
              </a:spcBef>
              <a:spcAft>
                <a:spcPts val="0"/>
              </a:spcAft>
              <a:buNone/>
              <a:defRPr sz="1500" b="1"/>
            </a:lvl4pPr>
            <a:lvl5pPr lvl="4" rtl="0">
              <a:lnSpc>
                <a:spcPct val="100000"/>
              </a:lnSpc>
              <a:spcBef>
                <a:spcPts val="0"/>
              </a:spcBef>
              <a:spcAft>
                <a:spcPts val="0"/>
              </a:spcAft>
              <a:buNone/>
              <a:defRPr sz="1500" b="1"/>
            </a:lvl5pPr>
            <a:lvl6pPr lvl="5" rtl="0">
              <a:lnSpc>
                <a:spcPct val="100000"/>
              </a:lnSpc>
              <a:spcBef>
                <a:spcPts val="0"/>
              </a:spcBef>
              <a:spcAft>
                <a:spcPts val="0"/>
              </a:spcAft>
              <a:buNone/>
              <a:defRPr sz="1500" b="1"/>
            </a:lvl6pPr>
            <a:lvl7pPr lvl="6" rtl="0">
              <a:lnSpc>
                <a:spcPct val="100000"/>
              </a:lnSpc>
              <a:spcBef>
                <a:spcPts val="0"/>
              </a:spcBef>
              <a:spcAft>
                <a:spcPts val="0"/>
              </a:spcAft>
              <a:buNone/>
              <a:defRPr sz="1500" b="1"/>
            </a:lvl7pPr>
            <a:lvl8pPr lvl="7" rtl="0">
              <a:lnSpc>
                <a:spcPct val="100000"/>
              </a:lnSpc>
              <a:spcBef>
                <a:spcPts val="0"/>
              </a:spcBef>
              <a:spcAft>
                <a:spcPts val="0"/>
              </a:spcAft>
              <a:buNone/>
              <a:defRPr sz="1500" b="1"/>
            </a:lvl8pPr>
            <a:lvl9pPr lvl="8" rtl="0">
              <a:lnSpc>
                <a:spcPct val="100000"/>
              </a:lnSpc>
              <a:spcBef>
                <a:spcPts val="0"/>
              </a:spcBef>
              <a:spcAft>
                <a:spcPts val="0"/>
              </a:spcAft>
              <a:buNone/>
              <a:defRPr sz="1500" b="1"/>
            </a:lvl9pPr>
          </a:lstStyle>
          <a:p>
            <a:endParaRPr/>
          </a:p>
        </p:txBody>
      </p:sp>
      <p:sp>
        <p:nvSpPr>
          <p:cNvPr id="127" name="Google Shape;127;p13"/>
          <p:cNvSpPr txBox="1">
            <a:spLocks noGrp="1"/>
          </p:cNvSpPr>
          <p:nvPr>
            <p:ph type="title" idx="3" hasCustomPrompt="1"/>
          </p:nvPr>
        </p:nvSpPr>
        <p:spPr>
          <a:xfrm>
            <a:off x="4753750" y="1938315"/>
            <a:ext cx="870000" cy="476100"/>
          </a:xfrm>
          <a:prstGeom prst="rect">
            <a:avLst/>
          </a:prstGeom>
        </p:spPr>
        <p:txBody>
          <a:bodyPr spcFirstLastPara="1" wrap="square" lIns="91425" tIns="91425" rIns="91425" bIns="91425" anchor="ctr" anchorCtr="0">
            <a:noAutofit/>
          </a:bodyPr>
          <a:lstStyle>
            <a:lvl1pPr lvl="0" algn="ctr" rtl="0">
              <a:spcBef>
                <a:spcPts val="1000"/>
              </a:spcBef>
              <a:spcAft>
                <a:spcPts val="0"/>
              </a:spcAft>
              <a:buClr>
                <a:schemeClr val="accent6"/>
              </a:buClr>
              <a:buSzPts val="2400"/>
              <a:buNone/>
              <a:defRPr sz="3000"/>
            </a:lvl1pPr>
            <a:lvl2pPr lvl="1" algn="ctr" rtl="0">
              <a:spcBef>
                <a:spcPts val="0"/>
              </a:spcBef>
              <a:spcAft>
                <a:spcPts val="0"/>
              </a:spcAft>
              <a:buClr>
                <a:schemeClr val="accent6"/>
              </a:buClr>
              <a:buSzPts val="2400"/>
              <a:buNone/>
              <a:defRPr sz="2400">
                <a:solidFill>
                  <a:schemeClr val="accent6"/>
                </a:solidFill>
              </a:defRPr>
            </a:lvl2pPr>
            <a:lvl3pPr lvl="2" algn="ctr" rtl="0">
              <a:spcBef>
                <a:spcPts val="0"/>
              </a:spcBef>
              <a:spcAft>
                <a:spcPts val="0"/>
              </a:spcAft>
              <a:buClr>
                <a:schemeClr val="accent6"/>
              </a:buClr>
              <a:buSzPts val="2400"/>
              <a:buNone/>
              <a:defRPr sz="2400">
                <a:solidFill>
                  <a:schemeClr val="accent6"/>
                </a:solidFill>
              </a:defRPr>
            </a:lvl3pPr>
            <a:lvl4pPr lvl="3" algn="ctr" rtl="0">
              <a:spcBef>
                <a:spcPts val="0"/>
              </a:spcBef>
              <a:spcAft>
                <a:spcPts val="0"/>
              </a:spcAft>
              <a:buClr>
                <a:schemeClr val="accent6"/>
              </a:buClr>
              <a:buSzPts val="2400"/>
              <a:buNone/>
              <a:defRPr sz="2400">
                <a:solidFill>
                  <a:schemeClr val="accent6"/>
                </a:solidFill>
              </a:defRPr>
            </a:lvl4pPr>
            <a:lvl5pPr lvl="4" algn="ctr" rtl="0">
              <a:spcBef>
                <a:spcPts val="0"/>
              </a:spcBef>
              <a:spcAft>
                <a:spcPts val="0"/>
              </a:spcAft>
              <a:buClr>
                <a:schemeClr val="accent6"/>
              </a:buClr>
              <a:buSzPts val="2400"/>
              <a:buNone/>
              <a:defRPr sz="2400">
                <a:solidFill>
                  <a:schemeClr val="accent6"/>
                </a:solidFill>
              </a:defRPr>
            </a:lvl5pPr>
            <a:lvl6pPr lvl="5" algn="ctr" rtl="0">
              <a:spcBef>
                <a:spcPts val="0"/>
              </a:spcBef>
              <a:spcAft>
                <a:spcPts val="0"/>
              </a:spcAft>
              <a:buClr>
                <a:schemeClr val="accent6"/>
              </a:buClr>
              <a:buSzPts val="2400"/>
              <a:buNone/>
              <a:defRPr sz="2400">
                <a:solidFill>
                  <a:schemeClr val="accent6"/>
                </a:solidFill>
              </a:defRPr>
            </a:lvl6pPr>
            <a:lvl7pPr lvl="6" algn="ctr" rtl="0">
              <a:spcBef>
                <a:spcPts val="0"/>
              </a:spcBef>
              <a:spcAft>
                <a:spcPts val="0"/>
              </a:spcAft>
              <a:buClr>
                <a:schemeClr val="accent6"/>
              </a:buClr>
              <a:buSzPts val="2400"/>
              <a:buNone/>
              <a:defRPr sz="2400">
                <a:solidFill>
                  <a:schemeClr val="accent6"/>
                </a:solidFill>
              </a:defRPr>
            </a:lvl7pPr>
            <a:lvl8pPr lvl="7" algn="ctr" rtl="0">
              <a:spcBef>
                <a:spcPts val="0"/>
              </a:spcBef>
              <a:spcAft>
                <a:spcPts val="0"/>
              </a:spcAft>
              <a:buClr>
                <a:schemeClr val="accent6"/>
              </a:buClr>
              <a:buSzPts val="2400"/>
              <a:buNone/>
              <a:defRPr sz="2400">
                <a:solidFill>
                  <a:schemeClr val="accent6"/>
                </a:solidFill>
              </a:defRPr>
            </a:lvl8pPr>
            <a:lvl9pPr lvl="8" algn="ctr" rtl="0">
              <a:spcBef>
                <a:spcPts val="0"/>
              </a:spcBef>
              <a:spcAft>
                <a:spcPts val="0"/>
              </a:spcAft>
              <a:buClr>
                <a:schemeClr val="accent6"/>
              </a:buClr>
              <a:buSzPts val="2400"/>
              <a:buNone/>
              <a:defRPr sz="2400">
                <a:solidFill>
                  <a:schemeClr val="accent6"/>
                </a:solidFill>
              </a:defRPr>
            </a:lvl9pPr>
          </a:lstStyle>
          <a:p>
            <a:r>
              <a:t>xx%</a:t>
            </a:r>
          </a:p>
        </p:txBody>
      </p:sp>
      <p:sp>
        <p:nvSpPr>
          <p:cNvPr id="128" name="Google Shape;128;p13"/>
          <p:cNvSpPr txBox="1">
            <a:spLocks noGrp="1"/>
          </p:cNvSpPr>
          <p:nvPr>
            <p:ph type="title" idx="4" hasCustomPrompt="1"/>
          </p:nvPr>
        </p:nvSpPr>
        <p:spPr>
          <a:xfrm>
            <a:off x="921239" y="3466940"/>
            <a:ext cx="870000" cy="469200"/>
          </a:xfrm>
          <a:prstGeom prst="rect">
            <a:avLst/>
          </a:prstGeom>
        </p:spPr>
        <p:txBody>
          <a:bodyPr spcFirstLastPara="1" wrap="square" lIns="91425" tIns="91425" rIns="91425" bIns="91425" anchor="ctr" anchorCtr="0">
            <a:noAutofit/>
          </a:bodyPr>
          <a:lstStyle>
            <a:lvl1pPr lvl="0" algn="ctr" rtl="0">
              <a:spcBef>
                <a:spcPts val="1000"/>
              </a:spcBef>
              <a:spcAft>
                <a:spcPts val="0"/>
              </a:spcAft>
              <a:buClr>
                <a:schemeClr val="accent6"/>
              </a:buClr>
              <a:buSzPts val="2400"/>
              <a:buNone/>
              <a:defRPr sz="3000"/>
            </a:lvl1pPr>
            <a:lvl2pPr lvl="1" algn="ctr" rtl="0">
              <a:spcBef>
                <a:spcPts val="0"/>
              </a:spcBef>
              <a:spcAft>
                <a:spcPts val="0"/>
              </a:spcAft>
              <a:buClr>
                <a:schemeClr val="accent6"/>
              </a:buClr>
              <a:buSzPts val="2400"/>
              <a:buNone/>
              <a:defRPr sz="2400">
                <a:solidFill>
                  <a:schemeClr val="accent6"/>
                </a:solidFill>
              </a:defRPr>
            </a:lvl2pPr>
            <a:lvl3pPr lvl="2" algn="ctr" rtl="0">
              <a:spcBef>
                <a:spcPts val="0"/>
              </a:spcBef>
              <a:spcAft>
                <a:spcPts val="0"/>
              </a:spcAft>
              <a:buClr>
                <a:schemeClr val="accent6"/>
              </a:buClr>
              <a:buSzPts val="2400"/>
              <a:buNone/>
              <a:defRPr sz="2400">
                <a:solidFill>
                  <a:schemeClr val="accent6"/>
                </a:solidFill>
              </a:defRPr>
            </a:lvl3pPr>
            <a:lvl4pPr lvl="3" algn="ctr" rtl="0">
              <a:spcBef>
                <a:spcPts val="0"/>
              </a:spcBef>
              <a:spcAft>
                <a:spcPts val="0"/>
              </a:spcAft>
              <a:buClr>
                <a:schemeClr val="accent6"/>
              </a:buClr>
              <a:buSzPts val="2400"/>
              <a:buNone/>
              <a:defRPr sz="2400">
                <a:solidFill>
                  <a:schemeClr val="accent6"/>
                </a:solidFill>
              </a:defRPr>
            </a:lvl4pPr>
            <a:lvl5pPr lvl="4" algn="ctr" rtl="0">
              <a:spcBef>
                <a:spcPts val="0"/>
              </a:spcBef>
              <a:spcAft>
                <a:spcPts val="0"/>
              </a:spcAft>
              <a:buClr>
                <a:schemeClr val="accent6"/>
              </a:buClr>
              <a:buSzPts val="2400"/>
              <a:buNone/>
              <a:defRPr sz="2400">
                <a:solidFill>
                  <a:schemeClr val="accent6"/>
                </a:solidFill>
              </a:defRPr>
            </a:lvl5pPr>
            <a:lvl6pPr lvl="5" algn="ctr" rtl="0">
              <a:spcBef>
                <a:spcPts val="0"/>
              </a:spcBef>
              <a:spcAft>
                <a:spcPts val="0"/>
              </a:spcAft>
              <a:buClr>
                <a:schemeClr val="accent6"/>
              </a:buClr>
              <a:buSzPts val="2400"/>
              <a:buNone/>
              <a:defRPr sz="2400">
                <a:solidFill>
                  <a:schemeClr val="accent6"/>
                </a:solidFill>
              </a:defRPr>
            </a:lvl6pPr>
            <a:lvl7pPr lvl="6" algn="ctr" rtl="0">
              <a:spcBef>
                <a:spcPts val="0"/>
              </a:spcBef>
              <a:spcAft>
                <a:spcPts val="0"/>
              </a:spcAft>
              <a:buClr>
                <a:schemeClr val="accent6"/>
              </a:buClr>
              <a:buSzPts val="2400"/>
              <a:buNone/>
              <a:defRPr sz="2400">
                <a:solidFill>
                  <a:schemeClr val="accent6"/>
                </a:solidFill>
              </a:defRPr>
            </a:lvl7pPr>
            <a:lvl8pPr lvl="7" algn="ctr" rtl="0">
              <a:spcBef>
                <a:spcPts val="0"/>
              </a:spcBef>
              <a:spcAft>
                <a:spcPts val="0"/>
              </a:spcAft>
              <a:buClr>
                <a:schemeClr val="accent6"/>
              </a:buClr>
              <a:buSzPts val="2400"/>
              <a:buNone/>
              <a:defRPr sz="2400">
                <a:solidFill>
                  <a:schemeClr val="accent6"/>
                </a:solidFill>
              </a:defRPr>
            </a:lvl8pPr>
            <a:lvl9pPr lvl="8" algn="ctr" rtl="0">
              <a:spcBef>
                <a:spcPts val="0"/>
              </a:spcBef>
              <a:spcAft>
                <a:spcPts val="0"/>
              </a:spcAft>
              <a:buClr>
                <a:schemeClr val="accent6"/>
              </a:buClr>
              <a:buSzPts val="2400"/>
              <a:buNone/>
              <a:defRPr sz="2400">
                <a:solidFill>
                  <a:schemeClr val="accent6"/>
                </a:solidFill>
              </a:defRPr>
            </a:lvl9pPr>
          </a:lstStyle>
          <a:p>
            <a:r>
              <a:t>xx%</a:t>
            </a:r>
          </a:p>
        </p:txBody>
      </p:sp>
      <p:sp>
        <p:nvSpPr>
          <p:cNvPr id="129" name="Google Shape;129;p13"/>
          <p:cNvSpPr txBox="1">
            <a:spLocks noGrp="1"/>
          </p:cNvSpPr>
          <p:nvPr>
            <p:ph type="title" idx="5" hasCustomPrompt="1"/>
          </p:nvPr>
        </p:nvSpPr>
        <p:spPr>
          <a:xfrm>
            <a:off x="4753750" y="3466940"/>
            <a:ext cx="870000" cy="469200"/>
          </a:xfrm>
          <a:prstGeom prst="rect">
            <a:avLst/>
          </a:prstGeom>
        </p:spPr>
        <p:txBody>
          <a:bodyPr spcFirstLastPara="1" wrap="square" lIns="91425" tIns="91425" rIns="91425" bIns="91425" anchor="ctr" anchorCtr="0">
            <a:noAutofit/>
          </a:bodyPr>
          <a:lstStyle>
            <a:lvl1pPr lvl="0" algn="ctr" rtl="0">
              <a:spcBef>
                <a:spcPts val="1000"/>
              </a:spcBef>
              <a:spcAft>
                <a:spcPts val="0"/>
              </a:spcAft>
              <a:buClr>
                <a:schemeClr val="accent6"/>
              </a:buClr>
              <a:buSzPts val="2400"/>
              <a:buNone/>
              <a:defRPr sz="3000"/>
            </a:lvl1pPr>
            <a:lvl2pPr lvl="1" algn="ctr" rtl="0">
              <a:spcBef>
                <a:spcPts val="0"/>
              </a:spcBef>
              <a:spcAft>
                <a:spcPts val="0"/>
              </a:spcAft>
              <a:buClr>
                <a:schemeClr val="accent6"/>
              </a:buClr>
              <a:buSzPts val="2400"/>
              <a:buNone/>
              <a:defRPr sz="2400">
                <a:solidFill>
                  <a:schemeClr val="accent6"/>
                </a:solidFill>
              </a:defRPr>
            </a:lvl2pPr>
            <a:lvl3pPr lvl="2" algn="ctr" rtl="0">
              <a:spcBef>
                <a:spcPts val="0"/>
              </a:spcBef>
              <a:spcAft>
                <a:spcPts val="0"/>
              </a:spcAft>
              <a:buClr>
                <a:schemeClr val="accent6"/>
              </a:buClr>
              <a:buSzPts val="2400"/>
              <a:buNone/>
              <a:defRPr sz="2400">
                <a:solidFill>
                  <a:schemeClr val="accent6"/>
                </a:solidFill>
              </a:defRPr>
            </a:lvl3pPr>
            <a:lvl4pPr lvl="3" algn="ctr" rtl="0">
              <a:spcBef>
                <a:spcPts val="0"/>
              </a:spcBef>
              <a:spcAft>
                <a:spcPts val="0"/>
              </a:spcAft>
              <a:buClr>
                <a:schemeClr val="accent6"/>
              </a:buClr>
              <a:buSzPts val="2400"/>
              <a:buNone/>
              <a:defRPr sz="2400">
                <a:solidFill>
                  <a:schemeClr val="accent6"/>
                </a:solidFill>
              </a:defRPr>
            </a:lvl4pPr>
            <a:lvl5pPr lvl="4" algn="ctr" rtl="0">
              <a:spcBef>
                <a:spcPts val="0"/>
              </a:spcBef>
              <a:spcAft>
                <a:spcPts val="0"/>
              </a:spcAft>
              <a:buClr>
                <a:schemeClr val="accent6"/>
              </a:buClr>
              <a:buSzPts val="2400"/>
              <a:buNone/>
              <a:defRPr sz="2400">
                <a:solidFill>
                  <a:schemeClr val="accent6"/>
                </a:solidFill>
              </a:defRPr>
            </a:lvl5pPr>
            <a:lvl6pPr lvl="5" algn="ctr" rtl="0">
              <a:spcBef>
                <a:spcPts val="0"/>
              </a:spcBef>
              <a:spcAft>
                <a:spcPts val="0"/>
              </a:spcAft>
              <a:buClr>
                <a:schemeClr val="accent6"/>
              </a:buClr>
              <a:buSzPts val="2400"/>
              <a:buNone/>
              <a:defRPr sz="2400">
                <a:solidFill>
                  <a:schemeClr val="accent6"/>
                </a:solidFill>
              </a:defRPr>
            </a:lvl6pPr>
            <a:lvl7pPr lvl="6" algn="ctr" rtl="0">
              <a:spcBef>
                <a:spcPts val="0"/>
              </a:spcBef>
              <a:spcAft>
                <a:spcPts val="0"/>
              </a:spcAft>
              <a:buClr>
                <a:schemeClr val="accent6"/>
              </a:buClr>
              <a:buSzPts val="2400"/>
              <a:buNone/>
              <a:defRPr sz="2400">
                <a:solidFill>
                  <a:schemeClr val="accent6"/>
                </a:solidFill>
              </a:defRPr>
            </a:lvl7pPr>
            <a:lvl8pPr lvl="7" algn="ctr" rtl="0">
              <a:spcBef>
                <a:spcPts val="0"/>
              </a:spcBef>
              <a:spcAft>
                <a:spcPts val="0"/>
              </a:spcAft>
              <a:buClr>
                <a:schemeClr val="accent6"/>
              </a:buClr>
              <a:buSzPts val="2400"/>
              <a:buNone/>
              <a:defRPr sz="2400">
                <a:solidFill>
                  <a:schemeClr val="accent6"/>
                </a:solidFill>
              </a:defRPr>
            </a:lvl8pPr>
            <a:lvl9pPr lvl="8" algn="ctr" rtl="0">
              <a:spcBef>
                <a:spcPts val="0"/>
              </a:spcBef>
              <a:spcAft>
                <a:spcPts val="0"/>
              </a:spcAft>
              <a:buClr>
                <a:schemeClr val="accent6"/>
              </a:buClr>
              <a:buSzPts val="2400"/>
              <a:buNone/>
              <a:defRPr sz="2400">
                <a:solidFill>
                  <a:schemeClr val="accent6"/>
                </a:solidFill>
              </a:defRPr>
            </a:lvl9pPr>
          </a:lstStyle>
          <a:p>
            <a:r>
              <a:t>xx%</a:t>
            </a:r>
          </a:p>
        </p:txBody>
      </p:sp>
      <p:sp>
        <p:nvSpPr>
          <p:cNvPr id="130" name="Google Shape;130;p13"/>
          <p:cNvSpPr txBox="1">
            <a:spLocks noGrp="1"/>
          </p:cNvSpPr>
          <p:nvPr>
            <p:ph type="subTitle" idx="6"/>
          </p:nvPr>
        </p:nvSpPr>
        <p:spPr>
          <a:xfrm>
            <a:off x="5714200" y="2100849"/>
            <a:ext cx="2544600" cy="61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500"/>
            </a:lvl1pPr>
            <a:lvl2pPr lvl="1" rtl="0">
              <a:lnSpc>
                <a:spcPct val="100000"/>
              </a:lnSpc>
              <a:spcBef>
                <a:spcPts val="0"/>
              </a:spcBef>
              <a:spcAft>
                <a:spcPts val="0"/>
              </a:spcAft>
              <a:buNone/>
              <a:defRPr sz="1500" b="1"/>
            </a:lvl2pPr>
            <a:lvl3pPr lvl="2" rtl="0">
              <a:lnSpc>
                <a:spcPct val="100000"/>
              </a:lnSpc>
              <a:spcBef>
                <a:spcPts val="0"/>
              </a:spcBef>
              <a:spcAft>
                <a:spcPts val="0"/>
              </a:spcAft>
              <a:buNone/>
              <a:defRPr sz="1500" b="1"/>
            </a:lvl3pPr>
            <a:lvl4pPr lvl="3" rtl="0">
              <a:lnSpc>
                <a:spcPct val="100000"/>
              </a:lnSpc>
              <a:spcBef>
                <a:spcPts val="0"/>
              </a:spcBef>
              <a:spcAft>
                <a:spcPts val="0"/>
              </a:spcAft>
              <a:buNone/>
              <a:defRPr sz="1500" b="1"/>
            </a:lvl4pPr>
            <a:lvl5pPr lvl="4" rtl="0">
              <a:lnSpc>
                <a:spcPct val="100000"/>
              </a:lnSpc>
              <a:spcBef>
                <a:spcPts val="0"/>
              </a:spcBef>
              <a:spcAft>
                <a:spcPts val="0"/>
              </a:spcAft>
              <a:buNone/>
              <a:defRPr sz="1500" b="1"/>
            </a:lvl5pPr>
            <a:lvl6pPr lvl="5" rtl="0">
              <a:lnSpc>
                <a:spcPct val="100000"/>
              </a:lnSpc>
              <a:spcBef>
                <a:spcPts val="0"/>
              </a:spcBef>
              <a:spcAft>
                <a:spcPts val="0"/>
              </a:spcAft>
              <a:buNone/>
              <a:defRPr sz="1500" b="1"/>
            </a:lvl6pPr>
            <a:lvl7pPr lvl="6" rtl="0">
              <a:lnSpc>
                <a:spcPct val="100000"/>
              </a:lnSpc>
              <a:spcBef>
                <a:spcPts val="0"/>
              </a:spcBef>
              <a:spcAft>
                <a:spcPts val="0"/>
              </a:spcAft>
              <a:buNone/>
              <a:defRPr sz="1500" b="1"/>
            </a:lvl7pPr>
            <a:lvl8pPr lvl="7" rtl="0">
              <a:lnSpc>
                <a:spcPct val="100000"/>
              </a:lnSpc>
              <a:spcBef>
                <a:spcPts val="0"/>
              </a:spcBef>
              <a:spcAft>
                <a:spcPts val="0"/>
              </a:spcAft>
              <a:buNone/>
              <a:defRPr sz="1500" b="1"/>
            </a:lvl8pPr>
            <a:lvl9pPr lvl="8" rtl="0">
              <a:lnSpc>
                <a:spcPct val="100000"/>
              </a:lnSpc>
              <a:spcBef>
                <a:spcPts val="0"/>
              </a:spcBef>
              <a:spcAft>
                <a:spcPts val="0"/>
              </a:spcAft>
              <a:buNone/>
              <a:defRPr sz="1500" b="1"/>
            </a:lvl9pPr>
          </a:lstStyle>
          <a:p>
            <a:endParaRPr/>
          </a:p>
        </p:txBody>
      </p:sp>
      <p:sp>
        <p:nvSpPr>
          <p:cNvPr id="131" name="Google Shape;131;p13"/>
          <p:cNvSpPr txBox="1">
            <a:spLocks noGrp="1"/>
          </p:cNvSpPr>
          <p:nvPr>
            <p:ph type="subTitle" idx="7"/>
          </p:nvPr>
        </p:nvSpPr>
        <p:spPr>
          <a:xfrm>
            <a:off x="1881707" y="3611225"/>
            <a:ext cx="2557500" cy="61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500"/>
            </a:lvl1pPr>
            <a:lvl2pPr lvl="1" rtl="0">
              <a:lnSpc>
                <a:spcPct val="100000"/>
              </a:lnSpc>
              <a:spcBef>
                <a:spcPts val="0"/>
              </a:spcBef>
              <a:spcAft>
                <a:spcPts val="0"/>
              </a:spcAft>
              <a:buNone/>
              <a:defRPr sz="1500" b="1"/>
            </a:lvl2pPr>
            <a:lvl3pPr lvl="2" rtl="0">
              <a:lnSpc>
                <a:spcPct val="100000"/>
              </a:lnSpc>
              <a:spcBef>
                <a:spcPts val="0"/>
              </a:spcBef>
              <a:spcAft>
                <a:spcPts val="0"/>
              </a:spcAft>
              <a:buNone/>
              <a:defRPr sz="1500" b="1"/>
            </a:lvl3pPr>
            <a:lvl4pPr lvl="3" rtl="0">
              <a:lnSpc>
                <a:spcPct val="100000"/>
              </a:lnSpc>
              <a:spcBef>
                <a:spcPts val="0"/>
              </a:spcBef>
              <a:spcAft>
                <a:spcPts val="0"/>
              </a:spcAft>
              <a:buNone/>
              <a:defRPr sz="1500" b="1"/>
            </a:lvl4pPr>
            <a:lvl5pPr lvl="4" rtl="0">
              <a:lnSpc>
                <a:spcPct val="100000"/>
              </a:lnSpc>
              <a:spcBef>
                <a:spcPts val="0"/>
              </a:spcBef>
              <a:spcAft>
                <a:spcPts val="0"/>
              </a:spcAft>
              <a:buNone/>
              <a:defRPr sz="1500" b="1"/>
            </a:lvl5pPr>
            <a:lvl6pPr lvl="5" rtl="0">
              <a:lnSpc>
                <a:spcPct val="100000"/>
              </a:lnSpc>
              <a:spcBef>
                <a:spcPts val="0"/>
              </a:spcBef>
              <a:spcAft>
                <a:spcPts val="0"/>
              </a:spcAft>
              <a:buNone/>
              <a:defRPr sz="1500" b="1"/>
            </a:lvl6pPr>
            <a:lvl7pPr lvl="6" rtl="0">
              <a:lnSpc>
                <a:spcPct val="100000"/>
              </a:lnSpc>
              <a:spcBef>
                <a:spcPts val="0"/>
              </a:spcBef>
              <a:spcAft>
                <a:spcPts val="0"/>
              </a:spcAft>
              <a:buNone/>
              <a:defRPr sz="1500" b="1"/>
            </a:lvl7pPr>
            <a:lvl8pPr lvl="7" rtl="0">
              <a:lnSpc>
                <a:spcPct val="100000"/>
              </a:lnSpc>
              <a:spcBef>
                <a:spcPts val="0"/>
              </a:spcBef>
              <a:spcAft>
                <a:spcPts val="0"/>
              </a:spcAft>
              <a:buNone/>
              <a:defRPr sz="1500" b="1"/>
            </a:lvl8pPr>
            <a:lvl9pPr lvl="8" rtl="0">
              <a:lnSpc>
                <a:spcPct val="100000"/>
              </a:lnSpc>
              <a:spcBef>
                <a:spcPts val="0"/>
              </a:spcBef>
              <a:spcAft>
                <a:spcPts val="0"/>
              </a:spcAft>
              <a:buNone/>
              <a:defRPr sz="1500" b="1"/>
            </a:lvl9pPr>
          </a:lstStyle>
          <a:p>
            <a:endParaRPr/>
          </a:p>
        </p:txBody>
      </p:sp>
      <p:sp>
        <p:nvSpPr>
          <p:cNvPr id="132" name="Google Shape;132;p13"/>
          <p:cNvSpPr txBox="1">
            <a:spLocks noGrp="1"/>
          </p:cNvSpPr>
          <p:nvPr>
            <p:ph type="subTitle" idx="8"/>
          </p:nvPr>
        </p:nvSpPr>
        <p:spPr>
          <a:xfrm>
            <a:off x="5714200" y="3611225"/>
            <a:ext cx="2544600" cy="61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500"/>
            </a:lvl1pPr>
            <a:lvl2pPr lvl="1" rtl="0">
              <a:lnSpc>
                <a:spcPct val="100000"/>
              </a:lnSpc>
              <a:spcBef>
                <a:spcPts val="0"/>
              </a:spcBef>
              <a:spcAft>
                <a:spcPts val="0"/>
              </a:spcAft>
              <a:buNone/>
              <a:defRPr sz="1500" b="1"/>
            </a:lvl2pPr>
            <a:lvl3pPr lvl="2" rtl="0">
              <a:lnSpc>
                <a:spcPct val="100000"/>
              </a:lnSpc>
              <a:spcBef>
                <a:spcPts val="0"/>
              </a:spcBef>
              <a:spcAft>
                <a:spcPts val="0"/>
              </a:spcAft>
              <a:buNone/>
              <a:defRPr sz="1500" b="1"/>
            </a:lvl3pPr>
            <a:lvl4pPr lvl="3" rtl="0">
              <a:lnSpc>
                <a:spcPct val="100000"/>
              </a:lnSpc>
              <a:spcBef>
                <a:spcPts val="0"/>
              </a:spcBef>
              <a:spcAft>
                <a:spcPts val="0"/>
              </a:spcAft>
              <a:buNone/>
              <a:defRPr sz="1500" b="1"/>
            </a:lvl4pPr>
            <a:lvl5pPr lvl="4" rtl="0">
              <a:lnSpc>
                <a:spcPct val="100000"/>
              </a:lnSpc>
              <a:spcBef>
                <a:spcPts val="0"/>
              </a:spcBef>
              <a:spcAft>
                <a:spcPts val="0"/>
              </a:spcAft>
              <a:buNone/>
              <a:defRPr sz="1500" b="1"/>
            </a:lvl5pPr>
            <a:lvl6pPr lvl="5" rtl="0">
              <a:lnSpc>
                <a:spcPct val="100000"/>
              </a:lnSpc>
              <a:spcBef>
                <a:spcPts val="0"/>
              </a:spcBef>
              <a:spcAft>
                <a:spcPts val="0"/>
              </a:spcAft>
              <a:buNone/>
              <a:defRPr sz="1500" b="1"/>
            </a:lvl6pPr>
            <a:lvl7pPr lvl="6" rtl="0">
              <a:lnSpc>
                <a:spcPct val="100000"/>
              </a:lnSpc>
              <a:spcBef>
                <a:spcPts val="0"/>
              </a:spcBef>
              <a:spcAft>
                <a:spcPts val="0"/>
              </a:spcAft>
              <a:buNone/>
              <a:defRPr sz="1500" b="1"/>
            </a:lvl7pPr>
            <a:lvl8pPr lvl="7" rtl="0">
              <a:lnSpc>
                <a:spcPct val="100000"/>
              </a:lnSpc>
              <a:spcBef>
                <a:spcPts val="0"/>
              </a:spcBef>
              <a:spcAft>
                <a:spcPts val="0"/>
              </a:spcAft>
              <a:buNone/>
              <a:defRPr sz="1500" b="1"/>
            </a:lvl8pPr>
            <a:lvl9pPr lvl="8" rtl="0">
              <a:lnSpc>
                <a:spcPct val="100000"/>
              </a:lnSpc>
              <a:spcBef>
                <a:spcPts val="0"/>
              </a:spcBef>
              <a:spcAft>
                <a:spcPts val="0"/>
              </a:spcAft>
              <a:buNone/>
              <a:defRPr sz="1500" b="1"/>
            </a:lvl9pPr>
          </a:lstStyle>
          <a:p>
            <a:endParaRPr/>
          </a:p>
        </p:txBody>
      </p:sp>
      <p:sp>
        <p:nvSpPr>
          <p:cNvPr id="133" name="Google Shape;133;p13"/>
          <p:cNvSpPr txBox="1">
            <a:spLocks noGrp="1"/>
          </p:cNvSpPr>
          <p:nvPr>
            <p:ph type="title" idx="9"/>
          </p:nvPr>
        </p:nvSpPr>
        <p:spPr>
          <a:xfrm>
            <a:off x="1884493" y="1708600"/>
            <a:ext cx="2557500" cy="4206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sz="24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134" name="Google Shape;134;p13"/>
          <p:cNvSpPr txBox="1">
            <a:spLocks noGrp="1"/>
          </p:cNvSpPr>
          <p:nvPr>
            <p:ph type="title" idx="13"/>
          </p:nvPr>
        </p:nvSpPr>
        <p:spPr>
          <a:xfrm>
            <a:off x="5714207" y="1708600"/>
            <a:ext cx="2557500" cy="4206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sz="24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135" name="Google Shape;135;p13"/>
          <p:cNvSpPr txBox="1">
            <a:spLocks noGrp="1"/>
          </p:cNvSpPr>
          <p:nvPr>
            <p:ph type="title" idx="14"/>
          </p:nvPr>
        </p:nvSpPr>
        <p:spPr>
          <a:xfrm>
            <a:off x="1884491" y="3217500"/>
            <a:ext cx="2554800" cy="4206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sz="24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136" name="Google Shape;136;p13"/>
          <p:cNvSpPr txBox="1">
            <a:spLocks noGrp="1"/>
          </p:cNvSpPr>
          <p:nvPr>
            <p:ph type="title" idx="15"/>
          </p:nvPr>
        </p:nvSpPr>
        <p:spPr>
          <a:xfrm>
            <a:off x="5714207" y="3217500"/>
            <a:ext cx="2557500" cy="4206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sz="24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grpSp>
        <p:nvGrpSpPr>
          <p:cNvPr id="137" name="Google Shape;137;p13"/>
          <p:cNvGrpSpPr/>
          <p:nvPr/>
        </p:nvGrpSpPr>
        <p:grpSpPr>
          <a:xfrm>
            <a:off x="-349737" y="4357734"/>
            <a:ext cx="1270989" cy="793909"/>
            <a:chOff x="-349737" y="4357734"/>
            <a:chExt cx="1270989" cy="793909"/>
          </a:xfrm>
        </p:grpSpPr>
        <p:sp>
          <p:nvSpPr>
            <p:cNvPr id="138" name="Google Shape;138;p13"/>
            <p:cNvSpPr/>
            <p:nvPr/>
          </p:nvSpPr>
          <p:spPr>
            <a:xfrm rot="10800000" flipH="1">
              <a:off x="-308999" y="4357734"/>
              <a:ext cx="1230250" cy="793909"/>
            </a:xfrm>
            <a:custGeom>
              <a:avLst/>
              <a:gdLst/>
              <a:ahLst/>
              <a:cxnLst/>
              <a:rect l="l" t="t" r="r" b="b"/>
              <a:pathLst>
                <a:path w="45447" h="29328" extrusionOk="0">
                  <a:moveTo>
                    <a:pt x="8752" y="0"/>
                  </a:moveTo>
                  <a:cubicBezTo>
                    <a:pt x="8323" y="536"/>
                    <a:pt x="7918" y="1084"/>
                    <a:pt x="7525" y="1631"/>
                  </a:cubicBezTo>
                  <a:cubicBezTo>
                    <a:pt x="5430" y="4525"/>
                    <a:pt x="3310" y="7465"/>
                    <a:pt x="1941" y="10763"/>
                  </a:cubicBezTo>
                  <a:cubicBezTo>
                    <a:pt x="572" y="14061"/>
                    <a:pt x="0" y="17824"/>
                    <a:pt x="1072" y="21241"/>
                  </a:cubicBezTo>
                  <a:cubicBezTo>
                    <a:pt x="2155" y="24634"/>
                    <a:pt x="4894" y="27468"/>
                    <a:pt x="8263" y="28635"/>
                  </a:cubicBezTo>
                  <a:cubicBezTo>
                    <a:pt x="9664" y="29121"/>
                    <a:pt x="11124" y="29327"/>
                    <a:pt x="12598" y="29327"/>
                  </a:cubicBezTo>
                  <a:cubicBezTo>
                    <a:pt x="14732" y="29327"/>
                    <a:pt x="16894" y="28895"/>
                    <a:pt x="18943" y="28254"/>
                  </a:cubicBezTo>
                  <a:cubicBezTo>
                    <a:pt x="25027" y="26349"/>
                    <a:pt x="30528" y="22634"/>
                    <a:pt x="34564" y="17693"/>
                  </a:cubicBezTo>
                  <a:cubicBezTo>
                    <a:pt x="37624" y="13942"/>
                    <a:pt x="39803" y="9585"/>
                    <a:pt x="42160" y="5382"/>
                  </a:cubicBezTo>
                  <a:cubicBezTo>
                    <a:pt x="43196" y="3548"/>
                    <a:pt x="44256" y="1727"/>
                    <a:pt x="4544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3"/>
            <p:cNvSpPr/>
            <p:nvPr/>
          </p:nvSpPr>
          <p:spPr>
            <a:xfrm rot="10800000" flipH="1">
              <a:off x="-349737" y="4410300"/>
              <a:ext cx="1136175" cy="733200"/>
            </a:xfrm>
            <a:custGeom>
              <a:avLst/>
              <a:gdLst/>
              <a:ahLst/>
              <a:cxnLst/>
              <a:rect l="l" t="t" r="r" b="b"/>
              <a:pathLst>
                <a:path w="45447" h="29328" extrusionOk="0">
                  <a:moveTo>
                    <a:pt x="8752" y="0"/>
                  </a:moveTo>
                  <a:cubicBezTo>
                    <a:pt x="8323" y="536"/>
                    <a:pt x="7918" y="1084"/>
                    <a:pt x="7525" y="1631"/>
                  </a:cubicBezTo>
                  <a:cubicBezTo>
                    <a:pt x="5430" y="4525"/>
                    <a:pt x="3310" y="7465"/>
                    <a:pt x="1941" y="10763"/>
                  </a:cubicBezTo>
                  <a:cubicBezTo>
                    <a:pt x="572" y="14061"/>
                    <a:pt x="0" y="17824"/>
                    <a:pt x="1072" y="21241"/>
                  </a:cubicBezTo>
                  <a:cubicBezTo>
                    <a:pt x="2155" y="24634"/>
                    <a:pt x="4894" y="27468"/>
                    <a:pt x="8263" y="28635"/>
                  </a:cubicBezTo>
                  <a:cubicBezTo>
                    <a:pt x="9664" y="29121"/>
                    <a:pt x="11124" y="29327"/>
                    <a:pt x="12598" y="29327"/>
                  </a:cubicBezTo>
                  <a:cubicBezTo>
                    <a:pt x="14732" y="29327"/>
                    <a:pt x="16894" y="28895"/>
                    <a:pt x="18943" y="28254"/>
                  </a:cubicBezTo>
                  <a:cubicBezTo>
                    <a:pt x="25027" y="26349"/>
                    <a:pt x="30528" y="22634"/>
                    <a:pt x="34564" y="17693"/>
                  </a:cubicBezTo>
                  <a:cubicBezTo>
                    <a:pt x="37624" y="13942"/>
                    <a:pt x="39803" y="9585"/>
                    <a:pt x="42160" y="5382"/>
                  </a:cubicBezTo>
                  <a:cubicBezTo>
                    <a:pt x="43196" y="3548"/>
                    <a:pt x="44256" y="1727"/>
                    <a:pt x="45447" y="0"/>
                  </a:cubicBezTo>
                  <a:close/>
                </a:path>
              </a:pathLst>
            </a:custGeom>
            <a:solidFill>
              <a:schemeClr val="dk2"/>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 name="Google Shape;140;p13"/>
          <p:cNvGrpSpPr/>
          <p:nvPr/>
        </p:nvGrpSpPr>
        <p:grpSpPr>
          <a:xfrm rot="-5400000">
            <a:off x="6417983" y="-50208"/>
            <a:ext cx="2670850" cy="2772117"/>
            <a:chOff x="4653747" y="483110"/>
            <a:chExt cx="4490333" cy="4660586"/>
          </a:xfrm>
        </p:grpSpPr>
        <p:sp>
          <p:nvSpPr>
            <p:cNvPr id="141" name="Google Shape;141;p13"/>
            <p:cNvSpPr/>
            <p:nvPr/>
          </p:nvSpPr>
          <p:spPr>
            <a:xfrm>
              <a:off x="4653747" y="483110"/>
              <a:ext cx="4490333" cy="4660586"/>
            </a:xfrm>
            <a:custGeom>
              <a:avLst/>
              <a:gdLst/>
              <a:ahLst/>
              <a:cxnLst/>
              <a:rect l="l" t="t" r="r" b="b"/>
              <a:pathLst>
                <a:path w="74761" h="78796" extrusionOk="0">
                  <a:moveTo>
                    <a:pt x="74760" y="0"/>
                  </a:moveTo>
                  <a:cubicBezTo>
                    <a:pt x="63711" y="2465"/>
                    <a:pt x="53615" y="9263"/>
                    <a:pt x="47400" y="18752"/>
                  </a:cubicBezTo>
                  <a:cubicBezTo>
                    <a:pt x="40113" y="29897"/>
                    <a:pt x="38113" y="44017"/>
                    <a:pt x="29981" y="54554"/>
                  </a:cubicBezTo>
                  <a:cubicBezTo>
                    <a:pt x="23551" y="62853"/>
                    <a:pt x="14015" y="68020"/>
                    <a:pt x="5561" y="74247"/>
                  </a:cubicBezTo>
                  <a:cubicBezTo>
                    <a:pt x="3656" y="75652"/>
                    <a:pt x="1775" y="77176"/>
                    <a:pt x="1" y="78795"/>
                  </a:cubicBezTo>
                  <a:lnTo>
                    <a:pt x="74760" y="78795"/>
                  </a:lnTo>
                  <a:lnTo>
                    <a:pt x="7476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3"/>
            <p:cNvSpPr/>
            <p:nvPr/>
          </p:nvSpPr>
          <p:spPr>
            <a:xfrm>
              <a:off x="4905576" y="676300"/>
              <a:ext cx="4238388" cy="4467339"/>
            </a:xfrm>
            <a:custGeom>
              <a:avLst/>
              <a:gdLst/>
              <a:ahLst/>
              <a:cxnLst/>
              <a:rect l="l" t="t" r="r" b="b"/>
              <a:pathLst>
                <a:path w="74761" h="78796" extrusionOk="0">
                  <a:moveTo>
                    <a:pt x="74760" y="0"/>
                  </a:moveTo>
                  <a:cubicBezTo>
                    <a:pt x="63711" y="2465"/>
                    <a:pt x="53615" y="9263"/>
                    <a:pt x="47400" y="18752"/>
                  </a:cubicBezTo>
                  <a:cubicBezTo>
                    <a:pt x="40113" y="29897"/>
                    <a:pt x="38113" y="44017"/>
                    <a:pt x="29981" y="54554"/>
                  </a:cubicBezTo>
                  <a:cubicBezTo>
                    <a:pt x="23551" y="62853"/>
                    <a:pt x="14015" y="68020"/>
                    <a:pt x="5561" y="74247"/>
                  </a:cubicBezTo>
                  <a:cubicBezTo>
                    <a:pt x="3656" y="75652"/>
                    <a:pt x="1775" y="77176"/>
                    <a:pt x="1" y="78795"/>
                  </a:cubicBezTo>
                  <a:lnTo>
                    <a:pt x="74760" y="78795"/>
                  </a:lnTo>
                  <a:lnTo>
                    <a:pt x="74760" y="0"/>
                  </a:lnTo>
                  <a:close/>
                </a:path>
              </a:pathLst>
            </a:custGeom>
            <a:solidFill>
              <a:schemeClr val="dk2"/>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 name="Google Shape;143;p13"/>
          <p:cNvGrpSpPr/>
          <p:nvPr/>
        </p:nvGrpSpPr>
        <p:grpSpPr>
          <a:xfrm>
            <a:off x="-601878" y="2660425"/>
            <a:ext cx="1256977" cy="1227202"/>
            <a:chOff x="2180272" y="-464800"/>
            <a:chExt cx="1256977" cy="1227202"/>
          </a:xfrm>
        </p:grpSpPr>
        <p:sp>
          <p:nvSpPr>
            <p:cNvPr id="144" name="Google Shape;144;p13"/>
            <p:cNvSpPr/>
            <p:nvPr/>
          </p:nvSpPr>
          <p:spPr>
            <a:xfrm rot="1305289">
              <a:off x="2317483" y="-315805"/>
              <a:ext cx="982555" cy="929213"/>
            </a:xfrm>
            <a:custGeom>
              <a:avLst/>
              <a:gdLst/>
              <a:ahLst/>
              <a:cxnLst/>
              <a:rect l="l" t="t" r="r" b="b"/>
              <a:pathLst>
                <a:path w="2358" h="2230" extrusionOk="0">
                  <a:moveTo>
                    <a:pt x="1231" y="0"/>
                  </a:moveTo>
                  <a:cubicBezTo>
                    <a:pt x="1192" y="0"/>
                    <a:pt x="1154" y="21"/>
                    <a:pt x="1131" y="66"/>
                  </a:cubicBezTo>
                  <a:lnTo>
                    <a:pt x="822" y="566"/>
                  </a:lnTo>
                  <a:cubicBezTo>
                    <a:pt x="810" y="602"/>
                    <a:pt x="774" y="626"/>
                    <a:pt x="726" y="626"/>
                  </a:cubicBezTo>
                  <a:lnTo>
                    <a:pt x="131" y="661"/>
                  </a:lnTo>
                  <a:cubicBezTo>
                    <a:pt x="48" y="673"/>
                    <a:pt x="0" y="780"/>
                    <a:pt x="60" y="852"/>
                  </a:cubicBezTo>
                  <a:lnTo>
                    <a:pt x="453" y="1292"/>
                  </a:lnTo>
                  <a:cubicBezTo>
                    <a:pt x="476" y="1328"/>
                    <a:pt x="488" y="1376"/>
                    <a:pt x="476" y="1399"/>
                  </a:cubicBezTo>
                  <a:lnTo>
                    <a:pt x="334" y="1983"/>
                  </a:lnTo>
                  <a:cubicBezTo>
                    <a:pt x="314" y="2051"/>
                    <a:pt x="374" y="2127"/>
                    <a:pt x="442" y="2127"/>
                  </a:cubicBezTo>
                  <a:cubicBezTo>
                    <a:pt x="457" y="2127"/>
                    <a:pt x="473" y="2123"/>
                    <a:pt x="488" y="2114"/>
                  </a:cubicBezTo>
                  <a:lnTo>
                    <a:pt x="1048" y="1876"/>
                  </a:lnTo>
                  <a:cubicBezTo>
                    <a:pt x="1055" y="1872"/>
                    <a:pt x="1064" y="1871"/>
                    <a:pt x="1074" y="1871"/>
                  </a:cubicBezTo>
                  <a:cubicBezTo>
                    <a:pt x="1098" y="1871"/>
                    <a:pt x="1126" y="1879"/>
                    <a:pt x="1143" y="1888"/>
                  </a:cubicBezTo>
                  <a:lnTo>
                    <a:pt x="1655" y="2209"/>
                  </a:lnTo>
                  <a:cubicBezTo>
                    <a:pt x="1672" y="2223"/>
                    <a:pt x="1691" y="2229"/>
                    <a:pt x="1710" y="2229"/>
                  </a:cubicBezTo>
                  <a:cubicBezTo>
                    <a:pt x="1770" y="2229"/>
                    <a:pt x="1828" y="2168"/>
                    <a:pt x="1810" y="2114"/>
                  </a:cubicBezTo>
                  <a:lnTo>
                    <a:pt x="1774" y="1519"/>
                  </a:lnTo>
                  <a:cubicBezTo>
                    <a:pt x="1774" y="1471"/>
                    <a:pt x="1786" y="1447"/>
                    <a:pt x="1810" y="1411"/>
                  </a:cubicBezTo>
                  <a:lnTo>
                    <a:pt x="2274" y="1042"/>
                  </a:lnTo>
                  <a:cubicBezTo>
                    <a:pt x="2358" y="971"/>
                    <a:pt x="2322" y="852"/>
                    <a:pt x="2239" y="840"/>
                  </a:cubicBezTo>
                  <a:lnTo>
                    <a:pt x="1643" y="697"/>
                  </a:lnTo>
                  <a:cubicBezTo>
                    <a:pt x="1608" y="685"/>
                    <a:pt x="1584" y="661"/>
                    <a:pt x="1560" y="626"/>
                  </a:cubicBezTo>
                  <a:lnTo>
                    <a:pt x="1346" y="78"/>
                  </a:lnTo>
                  <a:cubicBezTo>
                    <a:pt x="1320" y="27"/>
                    <a:pt x="1275" y="0"/>
                    <a:pt x="1231" y="0"/>
                  </a:cubicBezTo>
                  <a:close/>
                </a:path>
              </a:pathLst>
            </a:custGeom>
            <a:solidFill>
              <a:schemeClr val="accent4"/>
            </a:solidFill>
            <a:ln>
              <a:noFill/>
            </a:ln>
            <a:effectLst>
              <a:outerShdw dist="76200" dir="5400000" algn="bl" rotWithShape="0">
                <a:schemeClr val="lt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3"/>
            <p:cNvSpPr/>
            <p:nvPr/>
          </p:nvSpPr>
          <p:spPr>
            <a:xfrm rot="1305284">
              <a:off x="2487572" y="-154950"/>
              <a:ext cx="642378" cy="607502"/>
            </a:xfrm>
            <a:custGeom>
              <a:avLst/>
              <a:gdLst/>
              <a:ahLst/>
              <a:cxnLst/>
              <a:rect l="l" t="t" r="r" b="b"/>
              <a:pathLst>
                <a:path w="2358" h="2230" extrusionOk="0">
                  <a:moveTo>
                    <a:pt x="1231" y="0"/>
                  </a:moveTo>
                  <a:cubicBezTo>
                    <a:pt x="1192" y="0"/>
                    <a:pt x="1154" y="21"/>
                    <a:pt x="1131" y="66"/>
                  </a:cubicBezTo>
                  <a:lnTo>
                    <a:pt x="822" y="566"/>
                  </a:lnTo>
                  <a:cubicBezTo>
                    <a:pt x="810" y="602"/>
                    <a:pt x="774" y="626"/>
                    <a:pt x="726" y="626"/>
                  </a:cubicBezTo>
                  <a:lnTo>
                    <a:pt x="131" y="661"/>
                  </a:lnTo>
                  <a:cubicBezTo>
                    <a:pt x="48" y="673"/>
                    <a:pt x="0" y="780"/>
                    <a:pt x="60" y="852"/>
                  </a:cubicBezTo>
                  <a:lnTo>
                    <a:pt x="453" y="1292"/>
                  </a:lnTo>
                  <a:cubicBezTo>
                    <a:pt x="476" y="1328"/>
                    <a:pt x="488" y="1376"/>
                    <a:pt x="476" y="1399"/>
                  </a:cubicBezTo>
                  <a:lnTo>
                    <a:pt x="334" y="1983"/>
                  </a:lnTo>
                  <a:cubicBezTo>
                    <a:pt x="314" y="2051"/>
                    <a:pt x="374" y="2127"/>
                    <a:pt x="442" y="2127"/>
                  </a:cubicBezTo>
                  <a:cubicBezTo>
                    <a:pt x="457" y="2127"/>
                    <a:pt x="473" y="2123"/>
                    <a:pt x="488" y="2114"/>
                  </a:cubicBezTo>
                  <a:lnTo>
                    <a:pt x="1048" y="1876"/>
                  </a:lnTo>
                  <a:cubicBezTo>
                    <a:pt x="1055" y="1872"/>
                    <a:pt x="1064" y="1871"/>
                    <a:pt x="1074" y="1871"/>
                  </a:cubicBezTo>
                  <a:cubicBezTo>
                    <a:pt x="1098" y="1871"/>
                    <a:pt x="1126" y="1879"/>
                    <a:pt x="1143" y="1888"/>
                  </a:cubicBezTo>
                  <a:lnTo>
                    <a:pt x="1655" y="2209"/>
                  </a:lnTo>
                  <a:cubicBezTo>
                    <a:pt x="1672" y="2223"/>
                    <a:pt x="1691" y="2229"/>
                    <a:pt x="1710" y="2229"/>
                  </a:cubicBezTo>
                  <a:cubicBezTo>
                    <a:pt x="1770" y="2229"/>
                    <a:pt x="1828" y="2168"/>
                    <a:pt x="1810" y="2114"/>
                  </a:cubicBezTo>
                  <a:lnTo>
                    <a:pt x="1774" y="1519"/>
                  </a:lnTo>
                  <a:cubicBezTo>
                    <a:pt x="1774" y="1471"/>
                    <a:pt x="1786" y="1447"/>
                    <a:pt x="1810" y="1411"/>
                  </a:cubicBezTo>
                  <a:lnTo>
                    <a:pt x="2274" y="1042"/>
                  </a:lnTo>
                  <a:cubicBezTo>
                    <a:pt x="2358" y="971"/>
                    <a:pt x="2322" y="852"/>
                    <a:pt x="2239" y="840"/>
                  </a:cubicBezTo>
                  <a:lnTo>
                    <a:pt x="1643" y="697"/>
                  </a:lnTo>
                  <a:cubicBezTo>
                    <a:pt x="1608" y="685"/>
                    <a:pt x="1584" y="661"/>
                    <a:pt x="1560" y="626"/>
                  </a:cubicBezTo>
                  <a:lnTo>
                    <a:pt x="1346" y="78"/>
                  </a:lnTo>
                  <a:cubicBezTo>
                    <a:pt x="1320" y="27"/>
                    <a:pt x="1275" y="0"/>
                    <a:pt x="1231" y="0"/>
                  </a:cubicBezTo>
                  <a:close/>
                </a:path>
              </a:pathLst>
            </a:custGeom>
            <a:solidFill>
              <a:schemeClr val="accent2"/>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6" name="Google Shape;146;p13"/>
          <p:cNvSpPr/>
          <p:nvPr/>
        </p:nvSpPr>
        <p:spPr>
          <a:xfrm>
            <a:off x="363038" y="1227079"/>
            <a:ext cx="350229" cy="391938"/>
          </a:xfrm>
          <a:custGeom>
            <a:avLst/>
            <a:gdLst/>
            <a:ahLst/>
            <a:cxnLst/>
            <a:rect l="l" t="t" r="r" b="b"/>
            <a:pathLst>
              <a:path w="3871" h="4332" extrusionOk="0">
                <a:moveTo>
                  <a:pt x="1942" y="1"/>
                </a:moveTo>
                <a:cubicBezTo>
                  <a:pt x="1894" y="1"/>
                  <a:pt x="1846" y="24"/>
                  <a:pt x="1823" y="72"/>
                </a:cubicBezTo>
                <a:cubicBezTo>
                  <a:pt x="1596" y="572"/>
                  <a:pt x="1513" y="1167"/>
                  <a:pt x="1465" y="1703"/>
                </a:cubicBezTo>
                <a:cubicBezTo>
                  <a:pt x="1001" y="1739"/>
                  <a:pt x="513" y="1834"/>
                  <a:pt x="108" y="2037"/>
                </a:cubicBezTo>
                <a:cubicBezTo>
                  <a:pt x="1" y="2084"/>
                  <a:pt x="1" y="2239"/>
                  <a:pt x="108" y="2299"/>
                </a:cubicBezTo>
                <a:cubicBezTo>
                  <a:pt x="513" y="2501"/>
                  <a:pt x="1001" y="2596"/>
                  <a:pt x="1465" y="2632"/>
                </a:cubicBezTo>
                <a:cubicBezTo>
                  <a:pt x="1513" y="3215"/>
                  <a:pt x="1704" y="4239"/>
                  <a:pt x="1882" y="4323"/>
                </a:cubicBezTo>
                <a:cubicBezTo>
                  <a:pt x="1899" y="4328"/>
                  <a:pt x="1917" y="4331"/>
                  <a:pt x="1934" y="4331"/>
                </a:cubicBezTo>
                <a:cubicBezTo>
                  <a:pt x="1986" y="4331"/>
                  <a:pt x="2034" y="4302"/>
                  <a:pt x="2061" y="4239"/>
                </a:cubicBezTo>
                <a:cubicBezTo>
                  <a:pt x="2287" y="3751"/>
                  <a:pt x="2370" y="3156"/>
                  <a:pt x="2406" y="2620"/>
                </a:cubicBezTo>
                <a:cubicBezTo>
                  <a:pt x="2858" y="2572"/>
                  <a:pt x="3347" y="2477"/>
                  <a:pt x="3751" y="2275"/>
                </a:cubicBezTo>
                <a:cubicBezTo>
                  <a:pt x="3787" y="2263"/>
                  <a:pt x="3799" y="2251"/>
                  <a:pt x="3811" y="2215"/>
                </a:cubicBezTo>
                <a:cubicBezTo>
                  <a:pt x="3870" y="2144"/>
                  <a:pt x="3847" y="2072"/>
                  <a:pt x="3787" y="2037"/>
                </a:cubicBezTo>
                <a:cubicBezTo>
                  <a:pt x="3382" y="1834"/>
                  <a:pt x="2882" y="1727"/>
                  <a:pt x="2418" y="1703"/>
                </a:cubicBezTo>
                <a:cubicBezTo>
                  <a:pt x="2382" y="1167"/>
                  <a:pt x="2287" y="572"/>
                  <a:pt x="2061" y="72"/>
                </a:cubicBezTo>
                <a:cubicBezTo>
                  <a:pt x="2037" y="24"/>
                  <a:pt x="1989" y="1"/>
                  <a:pt x="194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3"/>
          <p:cNvSpPr/>
          <p:nvPr/>
        </p:nvSpPr>
        <p:spPr>
          <a:xfrm>
            <a:off x="3941713" y="4473716"/>
            <a:ext cx="350229" cy="391938"/>
          </a:xfrm>
          <a:custGeom>
            <a:avLst/>
            <a:gdLst/>
            <a:ahLst/>
            <a:cxnLst/>
            <a:rect l="l" t="t" r="r" b="b"/>
            <a:pathLst>
              <a:path w="3871" h="4332" extrusionOk="0">
                <a:moveTo>
                  <a:pt x="1942" y="1"/>
                </a:moveTo>
                <a:cubicBezTo>
                  <a:pt x="1894" y="1"/>
                  <a:pt x="1846" y="24"/>
                  <a:pt x="1823" y="72"/>
                </a:cubicBezTo>
                <a:cubicBezTo>
                  <a:pt x="1596" y="572"/>
                  <a:pt x="1513" y="1167"/>
                  <a:pt x="1465" y="1703"/>
                </a:cubicBezTo>
                <a:cubicBezTo>
                  <a:pt x="1001" y="1739"/>
                  <a:pt x="513" y="1834"/>
                  <a:pt x="108" y="2037"/>
                </a:cubicBezTo>
                <a:cubicBezTo>
                  <a:pt x="1" y="2084"/>
                  <a:pt x="1" y="2239"/>
                  <a:pt x="108" y="2299"/>
                </a:cubicBezTo>
                <a:cubicBezTo>
                  <a:pt x="513" y="2501"/>
                  <a:pt x="1001" y="2596"/>
                  <a:pt x="1465" y="2632"/>
                </a:cubicBezTo>
                <a:cubicBezTo>
                  <a:pt x="1513" y="3215"/>
                  <a:pt x="1704" y="4239"/>
                  <a:pt x="1882" y="4323"/>
                </a:cubicBezTo>
                <a:cubicBezTo>
                  <a:pt x="1899" y="4328"/>
                  <a:pt x="1917" y="4331"/>
                  <a:pt x="1934" y="4331"/>
                </a:cubicBezTo>
                <a:cubicBezTo>
                  <a:pt x="1986" y="4331"/>
                  <a:pt x="2034" y="4302"/>
                  <a:pt x="2061" y="4239"/>
                </a:cubicBezTo>
                <a:cubicBezTo>
                  <a:pt x="2287" y="3751"/>
                  <a:pt x="2370" y="3156"/>
                  <a:pt x="2406" y="2620"/>
                </a:cubicBezTo>
                <a:cubicBezTo>
                  <a:pt x="2858" y="2572"/>
                  <a:pt x="3347" y="2477"/>
                  <a:pt x="3751" y="2275"/>
                </a:cubicBezTo>
                <a:cubicBezTo>
                  <a:pt x="3787" y="2263"/>
                  <a:pt x="3799" y="2251"/>
                  <a:pt x="3811" y="2215"/>
                </a:cubicBezTo>
                <a:cubicBezTo>
                  <a:pt x="3870" y="2144"/>
                  <a:pt x="3847" y="2072"/>
                  <a:pt x="3787" y="2037"/>
                </a:cubicBezTo>
                <a:cubicBezTo>
                  <a:pt x="3382" y="1834"/>
                  <a:pt x="2882" y="1727"/>
                  <a:pt x="2418" y="1703"/>
                </a:cubicBezTo>
                <a:cubicBezTo>
                  <a:pt x="2382" y="1167"/>
                  <a:pt x="2287" y="572"/>
                  <a:pt x="2061" y="72"/>
                </a:cubicBezTo>
                <a:cubicBezTo>
                  <a:pt x="2037" y="24"/>
                  <a:pt x="1989" y="1"/>
                  <a:pt x="194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Quote">
  <p:cSld name="CUSTOM_3">
    <p:spTree>
      <p:nvGrpSpPr>
        <p:cNvPr id="1" name="Shape 203"/>
        <p:cNvGrpSpPr/>
        <p:nvPr/>
      </p:nvGrpSpPr>
      <p:grpSpPr>
        <a:xfrm>
          <a:off x="0" y="0"/>
          <a:ext cx="0" cy="0"/>
          <a:chOff x="0" y="0"/>
          <a:chExt cx="0" cy="0"/>
        </a:xfrm>
      </p:grpSpPr>
      <p:grpSp>
        <p:nvGrpSpPr>
          <p:cNvPr id="204" name="Google Shape;204;p16"/>
          <p:cNvGrpSpPr/>
          <p:nvPr/>
        </p:nvGrpSpPr>
        <p:grpSpPr>
          <a:xfrm flipH="1">
            <a:off x="342" y="651959"/>
            <a:ext cx="4327446" cy="4491635"/>
            <a:chOff x="4707900" y="539325"/>
            <a:chExt cx="4436131" cy="4604444"/>
          </a:xfrm>
        </p:grpSpPr>
        <p:sp>
          <p:nvSpPr>
            <p:cNvPr id="205" name="Google Shape;205;p16"/>
            <p:cNvSpPr/>
            <p:nvPr/>
          </p:nvSpPr>
          <p:spPr>
            <a:xfrm>
              <a:off x="4707900" y="539325"/>
              <a:ext cx="4436131" cy="4604444"/>
            </a:xfrm>
            <a:custGeom>
              <a:avLst/>
              <a:gdLst/>
              <a:ahLst/>
              <a:cxnLst/>
              <a:rect l="l" t="t" r="r" b="b"/>
              <a:pathLst>
                <a:path w="74761" h="78796" extrusionOk="0">
                  <a:moveTo>
                    <a:pt x="74760" y="0"/>
                  </a:moveTo>
                  <a:cubicBezTo>
                    <a:pt x="63711" y="2465"/>
                    <a:pt x="53615" y="9263"/>
                    <a:pt x="47400" y="18752"/>
                  </a:cubicBezTo>
                  <a:cubicBezTo>
                    <a:pt x="40113" y="29897"/>
                    <a:pt x="38113" y="44017"/>
                    <a:pt x="29981" y="54554"/>
                  </a:cubicBezTo>
                  <a:cubicBezTo>
                    <a:pt x="23551" y="62853"/>
                    <a:pt x="14015" y="68020"/>
                    <a:pt x="5561" y="74247"/>
                  </a:cubicBezTo>
                  <a:cubicBezTo>
                    <a:pt x="3656" y="75652"/>
                    <a:pt x="1775" y="77176"/>
                    <a:pt x="1" y="78795"/>
                  </a:cubicBezTo>
                  <a:lnTo>
                    <a:pt x="74760" y="78795"/>
                  </a:lnTo>
                  <a:lnTo>
                    <a:pt x="7476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16"/>
            <p:cNvSpPr/>
            <p:nvPr/>
          </p:nvSpPr>
          <p:spPr>
            <a:xfrm>
              <a:off x="4905576" y="676300"/>
              <a:ext cx="4238388" cy="4467339"/>
            </a:xfrm>
            <a:custGeom>
              <a:avLst/>
              <a:gdLst/>
              <a:ahLst/>
              <a:cxnLst/>
              <a:rect l="l" t="t" r="r" b="b"/>
              <a:pathLst>
                <a:path w="74761" h="78796" extrusionOk="0">
                  <a:moveTo>
                    <a:pt x="74760" y="0"/>
                  </a:moveTo>
                  <a:cubicBezTo>
                    <a:pt x="63711" y="2465"/>
                    <a:pt x="53615" y="9263"/>
                    <a:pt x="47400" y="18752"/>
                  </a:cubicBezTo>
                  <a:cubicBezTo>
                    <a:pt x="40113" y="29897"/>
                    <a:pt x="38113" y="44017"/>
                    <a:pt x="29981" y="54554"/>
                  </a:cubicBezTo>
                  <a:cubicBezTo>
                    <a:pt x="23551" y="62853"/>
                    <a:pt x="14015" y="68020"/>
                    <a:pt x="5561" y="74247"/>
                  </a:cubicBezTo>
                  <a:cubicBezTo>
                    <a:pt x="3656" y="75652"/>
                    <a:pt x="1775" y="77176"/>
                    <a:pt x="1" y="78795"/>
                  </a:cubicBezTo>
                  <a:lnTo>
                    <a:pt x="74760" y="78795"/>
                  </a:lnTo>
                  <a:lnTo>
                    <a:pt x="74760" y="0"/>
                  </a:lnTo>
                  <a:close/>
                </a:path>
              </a:pathLst>
            </a:custGeom>
            <a:solidFill>
              <a:schemeClr val="dk2"/>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7" name="Google Shape;207;p16"/>
          <p:cNvSpPr/>
          <p:nvPr/>
        </p:nvSpPr>
        <p:spPr>
          <a:xfrm rot="-5400000">
            <a:off x="7470861" y="-44028"/>
            <a:ext cx="1629042" cy="1717162"/>
          </a:xfrm>
          <a:custGeom>
            <a:avLst/>
            <a:gdLst/>
            <a:ahLst/>
            <a:cxnLst/>
            <a:rect l="l" t="t" r="r" b="b"/>
            <a:pathLst>
              <a:path w="74761" h="78796" extrusionOk="0">
                <a:moveTo>
                  <a:pt x="74760" y="0"/>
                </a:moveTo>
                <a:cubicBezTo>
                  <a:pt x="63711" y="2465"/>
                  <a:pt x="53615" y="9263"/>
                  <a:pt x="47400" y="18752"/>
                </a:cubicBezTo>
                <a:cubicBezTo>
                  <a:pt x="40113" y="29897"/>
                  <a:pt x="38113" y="44017"/>
                  <a:pt x="29981" y="54554"/>
                </a:cubicBezTo>
                <a:cubicBezTo>
                  <a:pt x="23551" y="62853"/>
                  <a:pt x="14015" y="68020"/>
                  <a:pt x="5561" y="74247"/>
                </a:cubicBezTo>
                <a:cubicBezTo>
                  <a:pt x="3656" y="75652"/>
                  <a:pt x="1775" y="77176"/>
                  <a:pt x="1" y="78795"/>
                </a:cubicBezTo>
                <a:lnTo>
                  <a:pt x="74760" y="78795"/>
                </a:lnTo>
                <a:lnTo>
                  <a:pt x="7476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16"/>
          <p:cNvSpPr/>
          <p:nvPr/>
        </p:nvSpPr>
        <p:spPr>
          <a:xfrm>
            <a:off x="216600" y="198604"/>
            <a:ext cx="350229" cy="391938"/>
          </a:xfrm>
          <a:custGeom>
            <a:avLst/>
            <a:gdLst/>
            <a:ahLst/>
            <a:cxnLst/>
            <a:rect l="l" t="t" r="r" b="b"/>
            <a:pathLst>
              <a:path w="3871" h="4332" extrusionOk="0">
                <a:moveTo>
                  <a:pt x="1942" y="1"/>
                </a:moveTo>
                <a:cubicBezTo>
                  <a:pt x="1894" y="1"/>
                  <a:pt x="1846" y="24"/>
                  <a:pt x="1823" y="72"/>
                </a:cubicBezTo>
                <a:cubicBezTo>
                  <a:pt x="1596" y="572"/>
                  <a:pt x="1513" y="1167"/>
                  <a:pt x="1465" y="1703"/>
                </a:cubicBezTo>
                <a:cubicBezTo>
                  <a:pt x="1001" y="1739"/>
                  <a:pt x="513" y="1834"/>
                  <a:pt x="108" y="2037"/>
                </a:cubicBezTo>
                <a:cubicBezTo>
                  <a:pt x="1" y="2084"/>
                  <a:pt x="1" y="2239"/>
                  <a:pt x="108" y="2299"/>
                </a:cubicBezTo>
                <a:cubicBezTo>
                  <a:pt x="513" y="2501"/>
                  <a:pt x="1001" y="2596"/>
                  <a:pt x="1465" y="2632"/>
                </a:cubicBezTo>
                <a:cubicBezTo>
                  <a:pt x="1513" y="3215"/>
                  <a:pt x="1704" y="4239"/>
                  <a:pt x="1882" y="4323"/>
                </a:cubicBezTo>
                <a:cubicBezTo>
                  <a:pt x="1899" y="4328"/>
                  <a:pt x="1917" y="4331"/>
                  <a:pt x="1934" y="4331"/>
                </a:cubicBezTo>
                <a:cubicBezTo>
                  <a:pt x="1986" y="4331"/>
                  <a:pt x="2034" y="4302"/>
                  <a:pt x="2061" y="4239"/>
                </a:cubicBezTo>
                <a:cubicBezTo>
                  <a:pt x="2287" y="3751"/>
                  <a:pt x="2370" y="3156"/>
                  <a:pt x="2406" y="2620"/>
                </a:cubicBezTo>
                <a:cubicBezTo>
                  <a:pt x="2858" y="2572"/>
                  <a:pt x="3347" y="2477"/>
                  <a:pt x="3751" y="2275"/>
                </a:cubicBezTo>
                <a:cubicBezTo>
                  <a:pt x="3787" y="2263"/>
                  <a:pt x="3799" y="2251"/>
                  <a:pt x="3811" y="2215"/>
                </a:cubicBezTo>
                <a:cubicBezTo>
                  <a:pt x="3870" y="2144"/>
                  <a:pt x="3847" y="2072"/>
                  <a:pt x="3787" y="2037"/>
                </a:cubicBezTo>
                <a:cubicBezTo>
                  <a:pt x="3382" y="1834"/>
                  <a:pt x="2882" y="1727"/>
                  <a:pt x="2418" y="1703"/>
                </a:cubicBezTo>
                <a:cubicBezTo>
                  <a:pt x="2382" y="1167"/>
                  <a:pt x="2287" y="572"/>
                  <a:pt x="2061" y="72"/>
                </a:cubicBezTo>
                <a:cubicBezTo>
                  <a:pt x="2037" y="24"/>
                  <a:pt x="1989" y="1"/>
                  <a:pt x="194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9" name="Google Shape;209;p16"/>
          <p:cNvGrpSpPr/>
          <p:nvPr/>
        </p:nvGrpSpPr>
        <p:grpSpPr>
          <a:xfrm>
            <a:off x="716650" y="637800"/>
            <a:ext cx="7714350" cy="3867900"/>
            <a:chOff x="716650" y="637800"/>
            <a:chExt cx="7714350" cy="3867900"/>
          </a:xfrm>
        </p:grpSpPr>
        <p:grpSp>
          <p:nvGrpSpPr>
            <p:cNvPr id="210" name="Google Shape;210;p16"/>
            <p:cNvGrpSpPr/>
            <p:nvPr/>
          </p:nvGrpSpPr>
          <p:grpSpPr>
            <a:xfrm>
              <a:off x="716650" y="637800"/>
              <a:ext cx="7714350" cy="3867900"/>
              <a:chOff x="716650" y="637800"/>
              <a:chExt cx="7714350" cy="3867900"/>
            </a:xfrm>
          </p:grpSpPr>
          <p:sp>
            <p:nvSpPr>
              <p:cNvPr id="211" name="Google Shape;211;p16"/>
              <p:cNvSpPr/>
              <p:nvPr/>
            </p:nvSpPr>
            <p:spPr>
              <a:xfrm>
                <a:off x="716650" y="963600"/>
                <a:ext cx="7713900" cy="3542100"/>
              </a:xfrm>
              <a:prstGeom prst="rect">
                <a:avLst/>
              </a:prstGeom>
              <a:solidFill>
                <a:schemeClr val="lt2"/>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16"/>
              <p:cNvSpPr/>
              <p:nvPr/>
            </p:nvSpPr>
            <p:spPr>
              <a:xfrm>
                <a:off x="717100" y="637800"/>
                <a:ext cx="7713900" cy="330300"/>
              </a:xfrm>
              <a:prstGeom prst="round2SameRect">
                <a:avLst>
                  <a:gd name="adj1" fmla="val 50000"/>
                  <a:gd name="adj2" fmla="val 0"/>
                </a:avLst>
              </a:prstGeom>
              <a:solidFill>
                <a:schemeClr val="dk2"/>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3" name="Google Shape;213;p16"/>
            <p:cNvGrpSpPr/>
            <p:nvPr/>
          </p:nvGrpSpPr>
          <p:grpSpPr>
            <a:xfrm>
              <a:off x="7478003" y="729844"/>
              <a:ext cx="784907" cy="155297"/>
              <a:chOff x="7189925" y="928775"/>
              <a:chExt cx="699000" cy="138300"/>
            </a:xfrm>
          </p:grpSpPr>
          <p:sp>
            <p:nvSpPr>
              <p:cNvPr id="214" name="Google Shape;214;p16"/>
              <p:cNvSpPr/>
              <p:nvPr/>
            </p:nvSpPr>
            <p:spPr>
              <a:xfrm>
                <a:off x="7189925" y="928775"/>
                <a:ext cx="138300" cy="138300"/>
              </a:xfrm>
              <a:prstGeom prst="ellipse">
                <a:avLst/>
              </a:prstGeom>
              <a:solidFill>
                <a:schemeClr val="lt2"/>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16"/>
              <p:cNvSpPr/>
              <p:nvPr/>
            </p:nvSpPr>
            <p:spPr>
              <a:xfrm>
                <a:off x="7470275" y="928775"/>
                <a:ext cx="138300" cy="138300"/>
              </a:xfrm>
              <a:prstGeom prst="ellipse">
                <a:avLst/>
              </a:prstGeom>
              <a:solidFill>
                <a:schemeClr val="accen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16"/>
              <p:cNvSpPr/>
              <p:nvPr/>
            </p:nvSpPr>
            <p:spPr>
              <a:xfrm>
                <a:off x="7750625" y="928775"/>
                <a:ext cx="138300" cy="138300"/>
              </a:xfrm>
              <a:prstGeom prst="ellipse">
                <a:avLst/>
              </a:prstGeom>
              <a:solidFill>
                <a:schemeClr val="accent3"/>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17" name="Google Shape;217;p16"/>
          <p:cNvSpPr txBox="1">
            <a:spLocks noGrp="1"/>
          </p:cNvSpPr>
          <p:nvPr>
            <p:ph type="subTitle" idx="1"/>
          </p:nvPr>
        </p:nvSpPr>
        <p:spPr>
          <a:xfrm>
            <a:off x="1734025" y="1921313"/>
            <a:ext cx="5675700" cy="1293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2400"/>
            </a:lvl1pPr>
            <a:lvl2pPr lvl="1" algn="ctr" rtl="0">
              <a:lnSpc>
                <a:spcPct val="100000"/>
              </a:lnSpc>
              <a:spcBef>
                <a:spcPts val="0"/>
              </a:spcBef>
              <a:spcAft>
                <a:spcPts val="0"/>
              </a:spcAft>
              <a:buNone/>
              <a:defRPr sz="2400" b="1"/>
            </a:lvl2pPr>
            <a:lvl3pPr lvl="2" algn="ctr" rtl="0">
              <a:lnSpc>
                <a:spcPct val="100000"/>
              </a:lnSpc>
              <a:spcBef>
                <a:spcPts val="0"/>
              </a:spcBef>
              <a:spcAft>
                <a:spcPts val="0"/>
              </a:spcAft>
              <a:buNone/>
              <a:defRPr sz="2400" b="1"/>
            </a:lvl3pPr>
            <a:lvl4pPr lvl="3" algn="ctr" rtl="0">
              <a:lnSpc>
                <a:spcPct val="100000"/>
              </a:lnSpc>
              <a:spcBef>
                <a:spcPts val="0"/>
              </a:spcBef>
              <a:spcAft>
                <a:spcPts val="0"/>
              </a:spcAft>
              <a:buNone/>
              <a:defRPr sz="2400" b="1"/>
            </a:lvl4pPr>
            <a:lvl5pPr lvl="4" algn="ctr" rtl="0">
              <a:lnSpc>
                <a:spcPct val="100000"/>
              </a:lnSpc>
              <a:spcBef>
                <a:spcPts val="0"/>
              </a:spcBef>
              <a:spcAft>
                <a:spcPts val="0"/>
              </a:spcAft>
              <a:buNone/>
              <a:defRPr sz="2400" b="1"/>
            </a:lvl5pPr>
            <a:lvl6pPr lvl="5" algn="ctr" rtl="0">
              <a:lnSpc>
                <a:spcPct val="100000"/>
              </a:lnSpc>
              <a:spcBef>
                <a:spcPts val="0"/>
              </a:spcBef>
              <a:spcAft>
                <a:spcPts val="0"/>
              </a:spcAft>
              <a:buNone/>
              <a:defRPr sz="2400" b="1"/>
            </a:lvl6pPr>
            <a:lvl7pPr lvl="6" algn="ctr" rtl="0">
              <a:lnSpc>
                <a:spcPct val="100000"/>
              </a:lnSpc>
              <a:spcBef>
                <a:spcPts val="0"/>
              </a:spcBef>
              <a:spcAft>
                <a:spcPts val="0"/>
              </a:spcAft>
              <a:buNone/>
              <a:defRPr sz="2400" b="1"/>
            </a:lvl7pPr>
            <a:lvl8pPr lvl="7" algn="ctr" rtl="0">
              <a:lnSpc>
                <a:spcPct val="100000"/>
              </a:lnSpc>
              <a:spcBef>
                <a:spcPts val="0"/>
              </a:spcBef>
              <a:spcAft>
                <a:spcPts val="0"/>
              </a:spcAft>
              <a:buNone/>
              <a:defRPr sz="2400" b="1"/>
            </a:lvl8pPr>
            <a:lvl9pPr lvl="8" algn="ctr" rtl="0">
              <a:lnSpc>
                <a:spcPct val="100000"/>
              </a:lnSpc>
              <a:spcBef>
                <a:spcPts val="0"/>
              </a:spcBef>
              <a:spcAft>
                <a:spcPts val="0"/>
              </a:spcAft>
              <a:buNone/>
              <a:defRPr sz="2400" b="1"/>
            </a:lvl9pPr>
          </a:lstStyle>
          <a:p>
            <a:endParaRPr/>
          </a:p>
        </p:txBody>
      </p:sp>
      <p:sp>
        <p:nvSpPr>
          <p:cNvPr id="218" name="Google Shape;218;p16"/>
          <p:cNvSpPr txBox="1">
            <a:spLocks noGrp="1"/>
          </p:cNvSpPr>
          <p:nvPr>
            <p:ph type="title"/>
          </p:nvPr>
        </p:nvSpPr>
        <p:spPr>
          <a:xfrm>
            <a:off x="2568675" y="3214313"/>
            <a:ext cx="4006800" cy="646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3"/>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75" y="445025"/>
            <a:ext cx="77175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1pPr>
            <a:lvl2pPr lvl="1">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2pPr>
            <a:lvl3pPr lvl="2">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3pPr>
            <a:lvl4pPr lvl="3">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4pPr>
            <a:lvl5pPr lvl="4">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5pPr>
            <a:lvl6pPr lvl="5">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6pPr>
            <a:lvl7pPr lvl="6">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7pPr>
            <a:lvl8pPr lvl="7">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8pPr>
            <a:lvl9pPr lvl="8">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9pPr>
          </a:lstStyle>
          <a:p>
            <a:endParaRPr/>
          </a:p>
        </p:txBody>
      </p:sp>
      <p:sp>
        <p:nvSpPr>
          <p:cNvPr id="7" name="Google Shape;7;p1"/>
          <p:cNvSpPr txBox="1">
            <a:spLocks noGrp="1"/>
          </p:cNvSpPr>
          <p:nvPr>
            <p:ph type="body" idx="1"/>
          </p:nvPr>
        </p:nvSpPr>
        <p:spPr>
          <a:xfrm>
            <a:off x="71327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Karla Medium"/>
              <a:buChar char="●"/>
              <a:defRPr>
                <a:solidFill>
                  <a:schemeClr val="dk1"/>
                </a:solidFill>
                <a:latin typeface="Karla Medium"/>
                <a:ea typeface="Karla Medium"/>
                <a:cs typeface="Karla Medium"/>
                <a:sym typeface="Karla Medium"/>
              </a:defRPr>
            </a:lvl1pPr>
            <a:lvl2pPr marL="914400" lvl="1" indent="-317500">
              <a:lnSpc>
                <a:spcPct val="100000"/>
              </a:lnSpc>
              <a:spcBef>
                <a:spcPts val="0"/>
              </a:spcBef>
              <a:spcAft>
                <a:spcPts val="0"/>
              </a:spcAft>
              <a:buClr>
                <a:schemeClr val="dk1"/>
              </a:buClr>
              <a:buSzPts val="1400"/>
              <a:buFont typeface="Karla Medium"/>
              <a:buChar char="○"/>
              <a:defRPr>
                <a:solidFill>
                  <a:schemeClr val="dk1"/>
                </a:solidFill>
                <a:latin typeface="Karla Medium"/>
                <a:ea typeface="Karla Medium"/>
                <a:cs typeface="Karla Medium"/>
                <a:sym typeface="Karla Medium"/>
              </a:defRPr>
            </a:lvl2pPr>
            <a:lvl3pPr marL="1371600" lvl="2" indent="-317500">
              <a:lnSpc>
                <a:spcPct val="100000"/>
              </a:lnSpc>
              <a:spcBef>
                <a:spcPts val="0"/>
              </a:spcBef>
              <a:spcAft>
                <a:spcPts val="0"/>
              </a:spcAft>
              <a:buClr>
                <a:schemeClr val="dk1"/>
              </a:buClr>
              <a:buSzPts val="1400"/>
              <a:buFont typeface="Karla Medium"/>
              <a:buChar char="■"/>
              <a:defRPr>
                <a:solidFill>
                  <a:schemeClr val="dk1"/>
                </a:solidFill>
                <a:latin typeface="Karla Medium"/>
                <a:ea typeface="Karla Medium"/>
                <a:cs typeface="Karla Medium"/>
                <a:sym typeface="Karla Medium"/>
              </a:defRPr>
            </a:lvl3pPr>
            <a:lvl4pPr marL="1828800" lvl="3" indent="-317500">
              <a:lnSpc>
                <a:spcPct val="100000"/>
              </a:lnSpc>
              <a:spcBef>
                <a:spcPts val="0"/>
              </a:spcBef>
              <a:spcAft>
                <a:spcPts val="0"/>
              </a:spcAft>
              <a:buClr>
                <a:schemeClr val="dk1"/>
              </a:buClr>
              <a:buSzPts val="1400"/>
              <a:buFont typeface="Karla Medium"/>
              <a:buChar char="●"/>
              <a:defRPr>
                <a:solidFill>
                  <a:schemeClr val="dk1"/>
                </a:solidFill>
                <a:latin typeface="Karla Medium"/>
                <a:ea typeface="Karla Medium"/>
                <a:cs typeface="Karla Medium"/>
                <a:sym typeface="Karla Medium"/>
              </a:defRPr>
            </a:lvl4pPr>
            <a:lvl5pPr marL="2286000" lvl="4" indent="-317500">
              <a:lnSpc>
                <a:spcPct val="100000"/>
              </a:lnSpc>
              <a:spcBef>
                <a:spcPts val="0"/>
              </a:spcBef>
              <a:spcAft>
                <a:spcPts val="0"/>
              </a:spcAft>
              <a:buClr>
                <a:schemeClr val="dk1"/>
              </a:buClr>
              <a:buSzPts val="1400"/>
              <a:buFont typeface="Karla Medium"/>
              <a:buChar char="○"/>
              <a:defRPr>
                <a:solidFill>
                  <a:schemeClr val="dk1"/>
                </a:solidFill>
                <a:latin typeface="Karla Medium"/>
                <a:ea typeface="Karla Medium"/>
                <a:cs typeface="Karla Medium"/>
                <a:sym typeface="Karla Medium"/>
              </a:defRPr>
            </a:lvl5pPr>
            <a:lvl6pPr marL="2743200" lvl="5" indent="-317500">
              <a:lnSpc>
                <a:spcPct val="100000"/>
              </a:lnSpc>
              <a:spcBef>
                <a:spcPts val="0"/>
              </a:spcBef>
              <a:spcAft>
                <a:spcPts val="0"/>
              </a:spcAft>
              <a:buClr>
                <a:schemeClr val="dk1"/>
              </a:buClr>
              <a:buSzPts val="1400"/>
              <a:buFont typeface="Karla Medium"/>
              <a:buChar char="■"/>
              <a:defRPr>
                <a:solidFill>
                  <a:schemeClr val="dk1"/>
                </a:solidFill>
                <a:latin typeface="Karla Medium"/>
                <a:ea typeface="Karla Medium"/>
                <a:cs typeface="Karla Medium"/>
                <a:sym typeface="Karla Medium"/>
              </a:defRPr>
            </a:lvl6pPr>
            <a:lvl7pPr marL="3200400" lvl="6" indent="-317500">
              <a:lnSpc>
                <a:spcPct val="100000"/>
              </a:lnSpc>
              <a:spcBef>
                <a:spcPts val="0"/>
              </a:spcBef>
              <a:spcAft>
                <a:spcPts val="0"/>
              </a:spcAft>
              <a:buClr>
                <a:schemeClr val="dk1"/>
              </a:buClr>
              <a:buSzPts val="1400"/>
              <a:buFont typeface="Karla Medium"/>
              <a:buChar char="●"/>
              <a:defRPr>
                <a:solidFill>
                  <a:schemeClr val="dk1"/>
                </a:solidFill>
                <a:latin typeface="Karla Medium"/>
                <a:ea typeface="Karla Medium"/>
                <a:cs typeface="Karla Medium"/>
                <a:sym typeface="Karla Medium"/>
              </a:defRPr>
            </a:lvl7pPr>
            <a:lvl8pPr marL="3657600" lvl="7" indent="-317500">
              <a:lnSpc>
                <a:spcPct val="100000"/>
              </a:lnSpc>
              <a:spcBef>
                <a:spcPts val="0"/>
              </a:spcBef>
              <a:spcAft>
                <a:spcPts val="0"/>
              </a:spcAft>
              <a:buClr>
                <a:schemeClr val="dk1"/>
              </a:buClr>
              <a:buSzPts val="1400"/>
              <a:buFont typeface="Karla Medium"/>
              <a:buChar char="○"/>
              <a:defRPr>
                <a:solidFill>
                  <a:schemeClr val="dk1"/>
                </a:solidFill>
                <a:latin typeface="Karla Medium"/>
                <a:ea typeface="Karla Medium"/>
                <a:cs typeface="Karla Medium"/>
                <a:sym typeface="Karla Medium"/>
              </a:defRPr>
            </a:lvl8pPr>
            <a:lvl9pPr marL="4114800" lvl="8" indent="-317500">
              <a:lnSpc>
                <a:spcPct val="100000"/>
              </a:lnSpc>
              <a:spcBef>
                <a:spcPts val="0"/>
              </a:spcBef>
              <a:spcAft>
                <a:spcPts val="0"/>
              </a:spcAft>
              <a:buClr>
                <a:schemeClr val="dk1"/>
              </a:buClr>
              <a:buSzPts val="1400"/>
              <a:buFont typeface="Karla Medium"/>
              <a:buChar char="■"/>
              <a:defRPr>
                <a:solidFill>
                  <a:schemeClr val="dk1"/>
                </a:solidFill>
                <a:latin typeface="Karla Medium"/>
                <a:ea typeface="Karla Medium"/>
                <a:cs typeface="Karla Medium"/>
                <a:sym typeface="Karla Medium"/>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3" r:id="rId4"/>
    <p:sldLayoutId id="2147483654" r:id="rId5"/>
    <p:sldLayoutId id="2147483655" r:id="rId6"/>
    <p:sldLayoutId id="2147483658" r:id="rId7"/>
    <p:sldLayoutId id="2147483659" r:id="rId8"/>
    <p:sldLayoutId id="2147483662" r:id="rId9"/>
    <p:sldLayoutId id="2147483665" r:id="rId10"/>
    <p:sldLayoutId id="2147483666" r:id="rId11"/>
    <p:sldLayoutId id="2147483669" r:id="rId12"/>
    <p:sldLayoutId id="2147483676" r:id="rId13"/>
    <p:sldLayoutId id="2147483677" r:id="rId14"/>
    <p:sldLayoutId id="2147483678"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449">
          <p15:clr>
            <a:srgbClr val="EA4335"/>
          </p15:clr>
        </p15:guide>
        <p15:guide id="2" pos="5311">
          <p15:clr>
            <a:srgbClr val="EA4335"/>
          </p15:clr>
        </p15:guide>
        <p15:guide id="3" orient="horz" pos="340">
          <p15:clr>
            <a:srgbClr val="EA4335"/>
          </p15:clr>
        </p15:guide>
        <p15:guide id="4" orient="horz" pos="2900">
          <p15:clr>
            <a:srgbClr val="EA4335"/>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4.png"/><Relationship Id="rId4" Type="http://schemas.openxmlformats.org/officeDocument/2006/relationships/notesSlide" Target="../notesSlides/notesSlide1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image" Target="../media/image1.png"/><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microsoft.com/office/2017/06/relationships/model3d" Target="../media/model3d2.glb"/><Relationship Id="rId2" Type="http://schemas.openxmlformats.org/officeDocument/2006/relationships/notesSlide" Target="../notesSlides/notesSlide8.xml"/><Relationship Id="rId1" Type="http://schemas.openxmlformats.org/officeDocument/2006/relationships/slideLayout" Target="../slideLayouts/slideLayout4.xml"/><Relationship Id="rId5" Type="http://schemas.openxmlformats.org/officeDocument/2006/relationships/image" Target="../media/image2.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grpSp>
        <p:nvGrpSpPr>
          <p:cNvPr id="445" name="Google Shape;445;p36"/>
          <p:cNvGrpSpPr/>
          <p:nvPr/>
        </p:nvGrpSpPr>
        <p:grpSpPr>
          <a:xfrm>
            <a:off x="716650" y="637800"/>
            <a:ext cx="7714350" cy="3867900"/>
            <a:chOff x="716650" y="637800"/>
            <a:chExt cx="7714350" cy="3867900"/>
          </a:xfrm>
        </p:grpSpPr>
        <p:sp>
          <p:nvSpPr>
            <p:cNvPr id="446" name="Google Shape;446;p36"/>
            <p:cNvSpPr/>
            <p:nvPr/>
          </p:nvSpPr>
          <p:spPr>
            <a:xfrm>
              <a:off x="716650" y="963600"/>
              <a:ext cx="7713900" cy="3542100"/>
            </a:xfrm>
            <a:prstGeom prst="rect">
              <a:avLst/>
            </a:prstGeom>
            <a:solidFill>
              <a:schemeClr val="lt2"/>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36"/>
            <p:cNvSpPr/>
            <p:nvPr/>
          </p:nvSpPr>
          <p:spPr>
            <a:xfrm>
              <a:off x="717100" y="637800"/>
              <a:ext cx="7713900" cy="330300"/>
            </a:xfrm>
            <a:prstGeom prst="round2SameRect">
              <a:avLst>
                <a:gd name="adj1" fmla="val 50000"/>
                <a:gd name="adj2" fmla="val 0"/>
              </a:avLst>
            </a:prstGeom>
            <a:solidFill>
              <a:schemeClr val="dk2"/>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8" name="Google Shape;448;p36"/>
          <p:cNvGrpSpPr/>
          <p:nvPr/>
        </p:nvGrpSpPr>
        <p:grpSpPr>
          <a:xfrm>
            <a:off x="952694" y="3188882"/>
            <a:ext cx="7241813" cy="1104900"/>
            <a:chOff x="908176" y="3090407"/>
            <a:chExt cx="7241813" cy="1104900"/>
          </a:xfrm>
        </p:grpSpPr>
        <p:sp>
          <p:nvSpPr>
            <p:cNvPr id="449" name="Google Shape;449;p36"/>
            <p:cNvSpPr/>
            <p:nvPr/>
          </p:nvSpPr>
          <p:spPr>
            <a:xfrm>
              <a:off x="908176" y="3090407"/>
              <a:ext cx="739500" cy="1104900"/>
            </a:xfrm>
            <a:prstGeom prst="parallelogram">
              <a:avLst>
                <a:gd name="adj" fmla="val 51335"/>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36"/>
            <p:cNvSpPr/>
            <p:nvPr/>
          </p:nvSpPr>
          <p:spPr>
            <a:xfrm>
              <a:off x="1613301" y="3090407"/>
              <a:ext cx="739500" cy="1104900"/>
            </a:xfrm>
            <a:prstGeom prst="parallelogram">
              <a:avLst>
                <a:gd name="adj" fmla="val 51335"/>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36"/>
            <p:cNvSpPr/>
            <p:nvPr/>
          </p:nvSpPr>
          <p:spPr>
            <a:xfrm>
              <a:off x="2343198" y="3090407"/>
              <a:ext cx="739500" cy="1104900"/>
            </a:xfrm>
            <a:prstGeom prst="parallelogram">
              <a:avLst>
                <a:gd name="adj" fmla="val 51335"/>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36"/>
            <p:cNvSpPr/>
            <p:nvPr/>
          </p:nvSpPr>
          <p:spPr>
            <a:xfrm>
              <a:off x="3071648" y="3090407"/>
              <a:ext cx="739500" cy="1104900"/>
            </a:xfrm>
            <a:prstGeom prst="parallelogram">
              <a:avLst>
                <a:gd name="adj" fmla="val 51335"/>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36"/>
            <p:cNvSpPr/>
            <p:nvPr/>
          </p:nvSpPr>
          <p:spPr>
            <a:xfrm>
              <a:off x="3800233" y="3090407"/>
              <a:ext cx="739500" cy="1104900"/>
            </a:xfrm>
            <a:prstGeom prst="parallelogram">
              <a:avLst>
                <a:gd name="adj" fmla="val 51335"/>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36"/>
            <p:cNvSpPr/>
            <p:nvPr/>
          </p:nvSpPr>
          <p:spPr>
            <a:xfrm>
              <a:off x="4530131" y="3090407"/>
              <a:ext cx="739500" cy="1104900"/>
            </a:xfrm>
            <a:prstGeom prst="parallelogram">
              <a:avLst>
                <a:gd name="adj" fmla="val 51335"/>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36"/>
            <p:cNvSpPr/>
            <p:nvPr/>
          </p:nvSpPr>
          <p:spPr>
            <a:xfrm>
              <a:off x="5258581" y="3090407"/>
              <a:ext cx="739500" cy="1104900"/>
            </a:xfrm>
            <a:prstGeom prst="parallelogram">
              <a:avLst>
                <a:gd name="adj" fmla="val 51335"/>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36"/>
            <p:cNvSpPr/>
            <p:nvPr/>
          </p:nvSpPr>
          <p:spPr>
            <a:xfrm>
              <a:off x="5952141" y="3090407"/>
              <a:ext cx="739500" cy="1104900"/>
            </a:xfrm>
            <a:prstGeom prst="parallelogram">
              <a:avLst>
                <a:gd name="adj" fmla="val 51335"/>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36"/>
            <p:cNvSpPr/>
            <p:nvPr/>
          </p:nvSpPr>
          <p:spPr>
            <a:xfrm>
              <a:off x="6682038" y="3090407"/>
              <a:ext cx="739500" cy="1104900"/>
            </a:xfrm>
            <a:prstGeom prst="parallelogram">
              <a:avLst>
                <a:gd name="adj" fmla="val 51335"/>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36"/>
            <p:cNvSpPr/>
            <p:nvPr/>
          </p:nvSpPr>
          <p:spPr>
            <a:xfrm>
              <a:off x="7410488" y="3090407"/>
              <a:ext cx="739500" cy="1104900"/>
            </a:xfrm>
            <a:prstGeom prst="parallelogram">
              <a:avLst>
                <a:gd name="adj" fmla="val 51335"/>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 name="Google Shape;459;p36"/>
          <p:cNvGrpSpPr/>
          <p:nvPr/>
        </p:nvGrpSpPr>
        <p:grpSpPr>
          <a:xfrm>
            <a:off x="3844819" y="1256679"/>
            <a:ext cx="1457561" cy="134244"/>
            <a:chOff x="3599100" y="1158250"/>
            <a:chExt cx="1726150" cy="159000"/>
          </a:xfrm>
        </p:grpSpPr>
        <p:sp>
          <p:nvSpPr>
            <p:cNvPr id="460" name="Google Shape;460;p36"/>
            <p:cNvSpPr/>
            <p:nvPr/>
          </p:nvSpPr>
          <p:spPr>
            <a:xfrm>
              <a:off x="3599100" y="1158250"/>
              <a:ext cx="472200" cy="159000"/>
            </a:xfrm>
            <a:prstGeom prst="roundRect">
              <a:avLst>
                <a:gd name="adj" fmla="val 50000"/>
              </a:avLst>
            </a:prstGeom>
            <a:solidFill>
              <a:schemeClr val="accen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36"/>
            <p:cNvSpPr/>
            <p:nvPr/>
          </p:nvSpPr>
          <p:spPr>
            <a:xfrm>
              <a:off x="4226075" y="1158250"/>
              <a:ext cx="472200" cy="159000"/>
            </a:xfrm>
            <a:prstGeom prst="roundRect">
              <a:avLst>
                <a:gd name="adj" fmla="val 50000"/>
              </a:avLst>
            </a:prstGeom>
            <a:solidFill>
              <a:schemeClr val="accent2"/>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36"/>
            <p:cNvSpPr/>
            <p:nvPr/>
          </p:nvSpPr>
          <p:spPr>
            <a:xfrm>
              <a:off x="4853050" y="1158250"/>
              <a:ext cx="472200" cy="159000"/>
            </a:xfrm>
            <a:prstGeom prst="roundRect">
              <a:avLst>
                <a:gd name="adj" fmla="val 50000"/>
              </a:avLst>
            </a:prstGeom>
            <a:solidFill>
              <a:schemeClr val="accent3"/>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 name="Google Shape;463;p36"/>
          <p:cNvGrpSpPr/>
          <p:nvPr/>
        </p:nvGrpSpPr>
        <p:grpSpPr>
          <a:xfrm>
            <a:off x="187947" y="421025"/>
            <a:ext cx="1256977" cy="1227202"/>
            <a:chOff x="2180272" y="-464800"/>
            <a:chExt cx="1256977" cy="1227202"/>
          </a:xfrm>
        </p:grpSpPr>
        <p:sp>
          <p:nvSpPr>
            <p:cNvPr id="464" name="Google Shape;464;p36"/>
            <p:cNvSpPr/>
            <p:nvPr/>
          </p:nvSpPr>
          <p:spPr>
            <a:xfrm rot="1305289">
              <a:off x="2317483" y="-315805"/>
              <a:ext cx="982555" cy="929213"/>
            </a:xfrm>
            <a:custGeom>
              <a:avLst/>
              <a:gdLst/>
              <a:ahLst/>
              <a:cxnLst/>
              <a:rect l="l" t="t" r="r" b="b"/>
              <a:pathLst>
                <a:path w="2358" h="2230" extrusionOk="0">
                  <a:moveTo>
                    <a:pt x="1231" y="0"/>
                  </a:moveTo>
                  <a:cubicBezTo>
                    <a:pt x="1192" y="0"/>
                    <a:pt x="1154" y="21"/>
                    <a:pt x="1131" y="66"/>
                  </a:cubicBezTo>
                  <a:lnTo>
                    <a:pt x="822" y="566"/>
                  </a:lnTo>
                  <a:cubicBezTo>
                    <a:pt x="810" y="602"/>
                    <a:pt x="774" y="626"/>
                    <a:pt x="726" y="626"/>
                  </a:cubicBezTo>
                  <a:lnTo>
                    <a:pt x="131" y="661"/>
                  </a:lnTo>
                  <a:cubicBezTo>
                    <a:pt x="48" y="673"/>
                    <a:pt x="0" y="780"/>
                    <a:pt x="60" y="852"/>
                  </a:cubicBezTo>
                  <a:lnTo>
                    <a:pt x="453" y="1292"/>
                  </a:lnTo>
                  <a:cubicBezTo>
                    <a:pt x="476" y="1328"/>
                    <a:pt x="488" y="1376"/>
                    <a:pt x="476" y="1399"/>
                  </a:cubicBezTo>
                  <a:lnTo>
                    <a:pt x="334" y="1983"/>
                  </a:lnTo>
                  <a:cubicBezTo>
                    <a:pt x="314" y="2051"/>
                    <a:pt x="374" y="2127"/>
                    <a:pt x="442" y="2127"/>
                  </a:cubicBezTo>
                  <a:cubicBezTo>
                    <a:pt x="457" y="2127"/>
                    <a:pt x="473" y="2123"/>
                    <a:pt x="488" y="2114"/>
                  </a:cubicBezTo>
                  <a:lnTo>
                    <a:pt x="1048" y="1876"/>
                  </a:lnTo>
                  <a:cubicBezTo>
                    <a:pt x="1055" y="1872"/>
                    <a:pt x="1064" y="1871"/>
                    <a:pt x="1074" y="1871"/>
                  </a:cubicBezTo>
                  <a:cubicBezTo>
                    <a:pt x="1098" y="1871"/>
                    <a:pt x="1126" y="1879"/>
                    <a:pt x="1143" y="1888"/>
                  </a:cubicBezTo>
                  <a:lnTo>
                    <a:pt x="1655" y="2209"/>
                  </a:lnTo>
                  <a:cubicBezTo>
                    <a:pt x="1672" y="2223"/>
                    <a:pt x="1691" y="2229"/>
                    <a:pt x="1710" y="2229"/>
                  </a:cubicBezTo>
                  <a:cubicBezTo>
                    <a:pt x="1770" y="2229"/>
                    <a:pt x="1828" y="2168"/>
                    <a:pt x="1810" y="2114"/>
                  </a:cubicBezTo>
                  <a:lnTo>
                    <a:pt x="1774" y="1519"/>
                  </a:lnTo>
                  <a:cubicBezTo>
                    <a:pt x="1774" y="1471"/>
                    <a:pt x="1786" y="1447"/>
                    <a:pt x="1810" y="1411"/>
                  </a:cubicBezTo>
                  <a:lnTo>
                    <a:pt x="2274" y="1042"/>
                  </a:lnTo>
                  <a:cubicBezTo>
                    <a:pt x="2358" y="971"/>
                    <a:pt x="2322" y="852"/>
                    <a:pt x="2239" y="840"/>
                  </a:cubicBezTo>
                  <a:lnTo>
                    <a:pt x="1643" y="697"/>
                  </a:lnTo>
                  <a:cubicBezTo>
                    <a:pt x="1608" y="685"/>
                    <a:pt x="1584" y="661"/>
                    <a:pt x="1560" y="626"/>
                  </a:cubicBezTo>
                  <a:lnTo>
                    <a:pt x="1346" y="78"/>
                  </a:lnTo>
                  <a:cubicBezTo>
                    <a:pt x="1320" y="27"/>
                    <a:pt x="1275" y="0"/>
                    <a:pt x="1231" y="0"/>
                  </a:cubicBezTo>
                  <a:close/>
                </a:path>
              </a:pathLst>
            </a:custGeom>
            <a:solidFill>
              <a:schemeClr val="accent4"/>
            </a:solidFill>
            <a:ln>
              <a:noFill/>
            </a:ln>
            <a:effectLst>
              <a:outerShdw dist="76200" dir="5400000" algn="bl" rotWithShape="0">
                <a:schemeClr val="lt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36"/>
            <p:cNvSpPr/>
            <p:nvPr/>
          </p:nvSpPr>
          <p:spPr>
            <a:xfrm rot="1305284">
              <a:off x="2487572" y="-154950"/>
              <a:ext cx="642378" cy="607502"/>
            </a:xfrm>
            <a:custGeom>
              <a:avLst/>
              <a:gdLst/>
              <a:ahLst/>
              <a:cxnLst/>
              <a:rect l="l" t="t" r="r" b="b"/>
              <a:pathLst>
                <a:path w="2358" h="2230" extrusionOk="0">
                  <a:moveTo>
                    <a:pt x="1231" y="0"/>
                  </a:moveTo>
                  <a:cubicBezTo>
                    <a:pt x="1192" y="0"/>
                    <a:pt x="1154" y="21"/>
                    <a:pt x="1131" y="66"/>
                  </a:cubicBezTo>
                  <a:lnTo>
                    <a:pt x="822" y="566"/>
                  </a:lnTo>
                  <a:cubicBezTo>
                    <a:pt x="810" y="602"/>
                    <a:pt x="774" y="626"/>
                    <a:pt x="726" y="626"/>
                  </a:cubicBezTo>
                  <a:lnTo>
                    <a:pt x="131" y="661"/>
                  </a:lnTo>
                  <a:cubicBezTo>
                    <a:pt x="48" y="673"/>
                    <a:pt x="0" y="780"/>
                    <a:pt x="60" y="852"/>
                  </a:cubicBezTo>
                  <a:lnTo>
                    <a:pt x="453" y="1292"/>
                  </a:lnTo>
                  <a:cubicBezTo>
                    <a:pt x="476" y="1328"/>
                    <a:pt x="488" y="1376"/>
                    <a:pt x="476" y="1399"/>
                  </a:cubicBezTo>
                  <a:lnTo>
                    <a:pt x="334" y="1983"/>
                  </a:lnTo>
                  <a:cubicBezTo>
                    <a:pt x="314" y="2051"/>
                    <a:pt x="374" y="2127"/>
                    <a:pt x="442" y="2127"/>
                  </a:cubicBezTo>
                  <a:cubicBezTo>
                    <a:pt x="457" y="2127"/>
                    <a:pt x="473" y="2123"/>
                    <a:pt x="488" y="2114"/>
                  </a:cubicBezTo>
                  <a:lnTo>
                    <a:pt x="1048" y="1876"/>
                  </a:lnTo>
                  <a:cubicBezTo>
                    <a:pt x="1055" y="1872"/>
                    <a:pt x="1064" y="1871"/>
                    <a:pt x="1074" y="1871"/>
                  </a:cubicBezTo>
                  <a:cubicBezTo>
                    <a:pt x="1098" y="1871"/>
                    <a:pt x="1126" y="1879"/>
                    <a:pt x="1143" y="1888"/>
                  </a:cubicBezTo>
                  <a:lnTo>
                    <a:pt x="1655" y="2209"/>
                  </a:lnTo>
                  <a:cubicBezTo>
                    <a:pt x="1672" y="2223"/>
                    <a:pt x="1691" y="2229"/>
                    <a:pt x="1710" y="2229"/>
                  </a:cubicBezTo>
                  <a:cubicBezTo>
                    <a:pt x="1770" y="2229"/>
                    <a:pt x="1828" y="2168"/>
                    <a:pt x="1810" y="2114"/>
                  </a:cubicBezTo>
                  <a:lnTo>
                    <a:pt x="1774" y="1519"/>
                  </a:lnTo>
                  <a:cubicBezTo>
                    <a:pt x="1774" y="1471"/>
                    <a:pt x="1786" y="1447"/>
                    <a:pt x="1810" y="1411"/>
                  </a:cubicBezTo>
                  <a:lnTo>
                    <a:pt x="2274" y="1042"/>
                  </a:lnTo>
                  <a:cubicBezTo>
                    <a:pt x="2358" y="971"/>
                    <a:pt x="2322" y="852"/>
                    <a:pt x="2239" y="840"/>
                  </a:cubicBezTo>
                  <a:lnTo>
                    <a:pt x="1643" y="697"/>
                  </a:lnTo>
                  <a:cubicBezTo>
                    <a:pt x="1608" y="685"/>
                    <a:pt x="1584" y="661"/>
                    <a:pt x="1560" y="626"/>
                  </a:cubicBezTo>
                  <a:lnTo>
                    <a:pt x="1346" y="78"/>
                  </a:lnTo>
                  <a:cubicBezTo>
                    <a:pt x="1320" y="27"/>
                    <a:pt x="1275" y="0"/>
                    <a:pt x="1231" y="0"/>
                  </a:cubicBezTo>
                  <a:close/>
                </a:path>
              </a:pathLst>
            </a:custGeom>
            <a:solidFill>
              <a:schemeClr val="accent2"/>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 name="Google Shape;466;p36"/>
          <p:cNvGrpSpPr/>
          <p:nvPr/>
        </p:nvGrpSpPr>
        <p:grpSpPr>
          <a:xfrm>
            <a:off x="2182475" y="3321182"/>
            <a:ext cx="4901700" cy="840300"/>
            <a:chOff x="2182475" y="3128725"/>
            <a:chExt cx="4901700" cy="840300"/>
          </a:xfrm>
        </p:grpSpPr>
        <p:sp>
          <p:nvSpPr>
            <p:cNvPr id="467" name="Google Shape;467;p36"/>
            <p:cNvSpPr/>
            <p:nvPr/>
          </p:nvSpPr>
          <p:spPr>
            <a:xfrm>
              <a:off x="2182475" y="3128725"/>
              <a:ext cx="4901700" cy="840300"/>
            </a:xfrm>
            <a:prstGeom prst="roundRect">
              <a:avLst>
                <a:gd name="adj" fmla="val 50000"/>
              </a:avLst>
            </a:prstGeom>
            <a:solidFill>
              <a:schemeClr val="accent4"/>
            </a:solidFill>
            <a:ln>
              <a:noFill/>
            </a:ln>
            <a:effectLst>
              <a:outerShdw dist="76200" dir="246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36"/>
            <p:cNvSpPr/>
            <p:nvPr/>
          </p:nvSpPr>
          <p:spPr>
            <a:xfrm>
              <a:off x="2315925" y="3245150"/>
              <a:ext cx="4634700" cy="607500"/>
            </a:xfrm>
            <a:prstGeom prst="roundRect">
              <a:avLst>
                <a:gd name="adj" fmla="val 50000"/>
              </a:avLst>
            </a:prstGeom>
            <a:solidFill>
              <a:schemeClr val="accent2"/>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9" name="Google Shape;469;p36"/>
          <p:cNvSpPr txBox="1">
            <a:spLocks noGrp="1"/>
          </p:cNvSpPr>
          <p:nvPr>
            <p:ph type="ctrTitle"/>
          </p:nvPr>
        </p:nvSpPr>
        <p:spPr>
          <a:xfrm>
            <a:off x="846925" y="1448375"/>
            <a:ext cx="7453500" cy="1662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PA" dirty="0"/>
              <a:t>Función SUMA</a:t>
            </a:r>
            <a:br>
              <a:rPr lang="es-PA" dirty="0"/>
            </a:br>
            <a:r>
              <a:rPr lang="es-PA" dirty="0"/>
              <a:t>EXCELL</a:t>
            </a:r>
            <a:endParaRPr dirty="0"/>
          </a:p>
        </p:txBody>
      </p:sp>
      <p:sp>
        <p:nvSpPr>
          <p:cNvPr id="470" name="Google Shape;470;p36"/>
          <p:cNvSpPr txBox="1">
            <a:spLocks noGrp="1"/>
          </p:cNvSpPr>
          <p:nvPr>
            <p:ph type="subTitle" idx="1"/>
          </p:nvPr>
        </p:nvSpPr>
        <p:spPr>
          <a:xfrm>
            <a:off x="2442375" y="3510482"/>
            <a:ext cx="4381800" cy="461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PA" dirty="0"/>
              <a:t>Informática</a:t>
            </a:r>
            <a:endParaRPr dirty="0"/>
          </a:p>
        </p:txBody>
      </p:sp>
      <p:grpSp>
        <p:nvGrpSpPr>
          <p:cNvPr id="471" name="Google Shape;471;p36"/>
          <p:cNvGrpSpPr/>
          <p:nvPr/>
        </p:nvGrpSpPr>
        <p:grpSpPr>
          <a:xfrm rot="1124476">
            <a:off x="161859" y="4051655"/>
            <a:ext cx="3002061" cy="1104891"/>
            <a:chOff x="419375" y="2109025"/>
            <a:chExt cx="1137975" cy="418825"/>
          </a:xfrm>
        </p:grpSpPr>
        <p:sp>
          <p:nvSpPr>
            <p:cNvPr id="472" name="Google Shape;472;p36"/>
            <p:cNvSpPr/>
            <p:nvPr/>
          </p:nvSpPr>
          <p:spPr>
            <a:xfrm>
              <a:off x="434575" y="2109025"/>
              <a:ext cx="1122775" cy="418825"/>
            </a:xfrm>
            <a:custGeom>
              <a:avLst/>
              <a:gdLst/>
              <a:ahLst/>
              <a:cxnLst/>
              <a:rect l="l" t="t" r="r" b="b"/>
              <a:pathLst>
                <a:path w="44911" h="16753" extrusionOk="0">
                  <a:moveTo>
                    <a:pt x="393" y="0"/>
                  </a:moveTo>
                  <a:cubicBezTo>
                    <a:pt x="179" y="0"/>
                    <a:pt x="0" y="179"/>
                    <a:pt x="0" y="393"/>
                  </a:cubicBezTo>
                  <a:lnTo>
                    <a:pt x="0" y="16359"/>
                  </a:lnTo>
                  <a:cubicBezTo>
                    <a:pt x="0" y="16574"/>
                    <a:pt x="179" y="16752"/>
                    <a:pt x="393" y="16752"/>
                  </a:cubicBezTo>
                  <a:lnTo>
                    <a:pt x="44518" y="16752"/>
                  </a:lnTo>
                  <a:cubicBezTo>
                    <a:pt x="44732" y="16752"/>
                    <a:pt x="44911" y="16574"/>
                    <a:pt x="44911" y="16359"/>
                  </a:cubicBezTo>
                  <a:lnTo>
                    <a:pt x="44911" y="393"/>
                  </a:lnTo>
                  <a:cubicBezTo>
                    <a:pt x="44911" y="179"/>
                    <a:pt x="44732" y="0"/>
                    <a:pt x="44518" y="0"/>
                  </a:cubicBezTo>
                  <a:close/>
                </a:path>
              </a:pathLst>
            </a:custGeom>
            <a:solidFill>
              <a:schemeClr val="accent2"/>
            </a:solidFill>
            <a:ln w="285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36"/>
            <p:cNvSpPr/>
            <p:nvPr/>
          </p:nvSpPr>
          <p:spPr>
            <a:xfrm>
              <a:off x="419375" y="2109025"/>
              <a:ext cx="1098675" cy="418825"/>
            </a:xfrm>
            <a:custGeom>
              <a:avLst/>
              <a:gdLst/>
              <a:ahLst/>
              <a:cxnLst/>
              <a:rect l="l" t="t" r="r" b="b"/>
              <a:pathLst>
                <a:path w="43947" h="16753" extrusionOk="0">
                  <a:moveTo>
                    <a:pt x="394" y="0"/>
                  </a:moveTo>
                  <a:cubicBezTo>
                    <a:pt x="180" y="0"/>
                    <a:pt x="1" y="179"/>
                    <a:pt x="1" y="393"/>
                  </a:cubicBezTo>
                  <a:lnTo>
                    <a:pt x="1" y="16359"/>
                  </a:lnTo>
                  <a:cubicBezTo>
                    <a:pt x="1" y="16574"/>
                    <a:pt x="180" y="16752"/>
                    <a:pt x="394" y="16752"/>
                  </a:cubicBezTo>
                  <a:lnTo>
                    <a:pt x="43554" y="16752"/>
                  </a:lnTo>
                  <a:cubicBezTo>
                    <a:pt x="43780" y="16752"/>
                    <a:pt x="43947" y="16574"/>
                    <a:pt x="43947" y="16359"/>
                  </a:cubicBezTo>
                  <a:lnTo>
                    <a:pt x="43947" y="393"/>
                  </a:lnTo>
                  <a:cubicBezTo>
                    <a:pt x="43947" y="179"/>
                    <a:pt x="43780" y="0"/>
                    <a:pt x="43554" y="0"/>
                  </a:cubicBezTo>
                  <a:close/>
                </a:path>
              </a:pathLst>
            </a:custGeom>
            <a:solidFill>
              <a:schemeClr val="accent1"/>
            </a:solidFill>
            <a:ln w="285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36"/>
            <p:cNvSpPr/>
            <p:nvPr/>
          </p:nvSpPr>
          <p:spPr>
            <a:xfrm>
              <a:off x="700075" y="2428400"/>
              <a:ext cx="522125" cy="55400"/>
            </a:xfrm>
            <a:custGeom>
              <a:avLst/>
              <a:gdLst/>
              <a:ahLst/>
              <a:cxnLst/>
              <a:rect l="l" t="t" r="r" b="b"/>
              <a:pathLst>
                <a:path w="20885" h="2216" extrusionOk="0">
                  <a:moveTo>
                    <a:pt x="179" y="1"/>
                  </a:moveTo>
                  <a:cubicBezTo>
                    <a:pt x="84" y="1"/>
                    <a:pt x="1" y="72"/>
                    <a:pt x="1" y="179"/>
                  </a:cubicBezTo>
                  <a:lnTo>
                    <a:pt x="1" y="2037"/>
                  </a:lnTo>
                  <a:cubicBezTo>
                    <a:pt x="1" y="2132"/>
                    <a:pt x="84" y="2215"/>
                    <a:pt x="179" y="2215"/>
                  </a:cubicBezTo>
                  <a:lnTo>
                    <a:pt x="20694" y="2215"/>
                  </a:lnTo>
                  <a:cubicBezTo>
                    <a:pt x="20801" y="2215"/>
                    <a:pt x="20884" y="2132"/>
                    <a:pt x="20884" y="2037"/>
                  </a:cubicBezTo>
                  <a:lnTo>
                    <a:pt x="20884" y="179"/>
                  </a:lnTo>
                  <a:cubicBezTo>
                    <a:pt x="20884" y="72"/>
                    <a:pt x="20801" y="1"/>
                    <a:pt x="20694" y="1"/>
                  </a:cubicBezTo>
                  <a:close/>
                </a:path>
              </a:pathLst>
            </a:custGeom>
            <a:solidFill>
              <a:schemeClr val="accent4"/>
            </a:solid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6"/>
            <p:cNvSpPr/>
            <p:nvPr/>
          </p:nvSpPr>
          <p:spPr>
            <a:xfrm>
              <a:off x="467000" y="2157825"/>
              <a:ext cx="55400" cy="55400"/>
            </a:xfrm>
            <a:custGeom>
              <a:avLst/>
              <a:gdLst/>
              <a:ahLst/>
              <a:cxnLst/>
              <a:rect l="l" t="t" r="r" b="b"/>
              <a:pathLst>
                <a:path w="2216" h="2216" extrusionOk="0">
                  <a:moveTo>
                    <a:pt x="191" y="1"/>
                  </a:moveTo>
                  <a:cubicBezTo>
                    <a:pt x="84" y="1"/>
                    <a:pt x="1" y="84"/>
                    <a:pt x="1" y="191"/>
                  </a:cubicBezTo>
                  <a:lnTo>
                    <a:pt x="1" y="2025"/>
                  </a:lnTo>
                  <a:cubicBezTo>
                    <a:pt x="1" y="2132"/>
                    <a:pt x="84" y="2215"/>
                    <a:pt x="191" y="2215"/>
                  </a:cubicBezTo>
                  <a:lnTo>
                    <a:pt x="2025" y="2215"/>
                  </a:lnTo>
                  <a:cubicBezTo>
                    <a:pt x="2132" y="2215"/>
                    <a:pt x="2215" y="2132"/>
                    <a:pt x="2215" y="2025"/>
                  </a:cubicBezTo>
                  <a:lnTo>
                    <a:pt x="2215" y="191"/>
                  </a:lnTo>
                  <a:cubicBezTo>
                    <a:pt x="2215" y="84"/>
                    <a:pt x="2132" y="1"/>
                    <a:pt x="2025" y="1"/>
                  </a:cubicBezTo>
                  <a:close/>
                </a:path>
              </a:pathLst>
            </a:custGeom>
            <a:solidFill>
              <a:schemeClr val="accent4"/>
            </a:solid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36"/>
            <p:cNvSpPr/>
            <p:nvPr/>
          </p:nvSpPr>
          <p:spPr>
            <a:xfrm>
              <a:off x="587550" y="2248625"/>
              <a:ext cx="55400" cy="55375"/>
            </a:xfrm>
            <a:custGeom>
              <a:avLst/>
              <a:gdLst/>
              <a:ahLst/>
              <a:cxnLst/>
              <a:rect l="l" t="t" r="r" b="b"/>
              <a:pathLst>
                <a:path w="2216" h="2215" extrusionOk="0">
                  <a:moveTo>
                    <a:pt x="191" y="0"/>
                  </a:moveTo>
                  <a:cubicBezTo>
                    <a:pt x="84" y="0"/>
                    <a:pt x="1" y="84"/>
                    <a:pt x="1" y="191"/>
                  </a:cubicBezTo>
                  <a:lnTo>
                    <a:pt x="1" y="2024"/>
                  </a:lnTo>
                  <a:cubicBezTo>
                    <a:pt x="1" y="2132"/>
                    <a:pt x="84" y="2215"/>
                    <a:pt x="191" y="2215"/>
                  </a:cubicBezTo>
                  <a:lnTo>
                    <a:pt x="2025" y="2215"/>
                  </a:lnTo>
                  <a:cubicBezTo>
                    <a:pt x="2132" y="2215"/>
                    <a:pt x="2216" y="2132"/>
                    <a:pt x="2216" y="2024"/>
                  </a:cubicBezTo>
                  <a:lnTo>
                    <a:pt x="2216" y="191"/>
                  </a:lnTo>
                  <a:cubicBezTo>
                    <a:pt x="2216" y="84"/>
                    <a:pt x="2132" y="0"/>
                    <a:pt x="2025" y="0"/>
                  </a:cubicBezTo>
                  <a:close/>
                </a:path>
              </a:pathLst>
            </a:custGeom>
            <a:solidFill>
              <a:schemeClr val="accent4"/>
            </a:solid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36"/>
            <p:cNvSpPr/>
            <p:nvPr/>
          </p:nvSpPr>
          <p:spPr>
            <a:xfrm>
              <a:off x="665250" y="2248625"/>
              <a:ext cx="55400" cy="55375"/>
            </a:xfrm>
            <a:custGeom>
              <a:avLst/>
              <a:gdLst/>
              <a:ahLst/>
              <a:cxnLst/>
              <a:rect l="l" t="t" r="r" b="b"/>
              <a:pathLst>
                <a:path w="2216" h="2215" extrusionOk="0">
                  <a:moveTo>
                    <a:pt x="191" y="0"/>
                  </a:moveTo>
                  <a:cubicBezTo>
                    <a:pt x="84" y="0"/>
                    <a:pt x="0" y="84"/>
                    <a:pt x="0" y="191"/>
                  </a:cubicBezTo>
                  <a:lnTo>
                    <a:pt x="0" y="2024"/>
                  </a:lnTo>
                  <a:cubicBezTo>
                    <a:pt x="0" y="2132"/>
                    <a:pt x="84" y="2215"/>
                    <a:pt x="191" y="2215"/>
                  </a:cubicBezTo>
                  <a:lnTo>
                    <a:pt x="2025" y="2215"/>
                  </a:lnTo>
                  <a:cubicBezTo>
                    <a:pt x="2132" y="2215"/>
                    <a:pt x="2215" y="2132"/>
                    <a:pt x="2215" y="2024"/>
                  </a:cubicBezTo>
                  <a:lnTo>
                    <a:pt x="2215" y="191"/>
                  </a:lnTo>
                  <a:cubicBezTo>
                    <a:pt x="2215" y="84"/>
                    <a:pt x="2132" y="0"/>
                    <a:pt x="2025" y="0"/>
                  </a:cubicBezTo>
                  <a:close/>
                </a:path>
              </a:pathLst>
            </a:custGeom>
            <a:solidFill>
              <a:schemeClr val="accent4"/>
            </a:solid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36"/>
            <p:cNvSpPr/>
            <p:nvPr/>
          </p:nvSpPr>
          <p:spPr>
            <a:xfrm>
              <a:off x="742950" y="2248625"/>
              <a:ext cx="55675" cy="55375"/>
            </a:xfrm>
            <a:custGeom>
              <a:avLst/>
              <a:gdLst/>
              <a:ahLst/>
              <a:cxnLst/>
              <a:rect l="l" t="t" r="r" b="b"/>
              <a:pathLst>
                <a:path w="2227" h="2215" extrusionOk="0">
                  <a:moveTo>
                    <a:pt x="191" y="0"/>
                  </a:moveTo>
                  <a:cubicBezTo>
                    <a:pt x="83" y="0"/>
                    <a:pt x="0" y="84"/>
                    <a:pt x="0" y="191"/>
                  </a:cubicBezTo>
                  <a:lnTo>
                    <a:pt x="0" y="2024"/>
                  </a:lnTo>
                  <a:cubicBezTo>
                    <a:pt x="0" y="2132"/>
                    <a:pt x="83" y="2215"/>
                    <a:pt x="191" y="2215"/>
                  </a:cubicBezTo>
                  <a:lnTo>
                    <a:pt x="2024" y="2215"/>
                  </a:lnTo>
                  <a:cubicBezTo>
                    <a:pt x="2131" y="2215"/>
                    <a:pt x="2226" y="2132"/>
                    <a:pt x="2226" y="2024"/>
                  </a:cubicBezTo>
                  <a:lnTo>
                    <a:pt x="2226" y="191"/>
                  </a:lnTo>
                  <a:cubicBezTo>
                    <a:pt x="2226" y="84"/>
                    <a:pt x="2131" y="0"/>
                    <a:pt x="2024" y="0"/>
                  </a:cubicBezTo>
                  <a:close/>
                </a:path>
              </a:pathLst>
            </a:custGeom>
            <a:solidFill>
              <a:schemeClr val="accent4"/>
            </a:solid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36"/>
            <p:cNvSpPr/>
            <p:nvPr/>
          </p:nvSpPr>
          <p:spPr>
            <a:xfrm>
              <a:off x="820625" y="2248625"/>
              <a:ext cx="55675" cy="55375"/>
            </a:xfrm>
            <a:custGeom>
              <a:avLst/>
              <a:gdLst/>
              <a:ahLst/>
              <a:cxnLst/>
              <a:rect l="l" t="t" r="r" b="b"/>
              <a:pathLst>
                <a:path w="2227" h="2215" extrusionOk="0">
                  <a:moveTo>
                    <a:pt x="203" y="0"/>
                  </a:moveTo>
                  <a:cubicBezTo>
                    <a:pt x="96" y="0"/>
                    <a:pt x="1" y="84"/>
                    <a:pt x="1" y="191"/>
                  </a:cubicBezTo>
                  <a:lnTo>
                    <a:pt x="1" y="2024"/>
                  </a:lnTo>
                  <a:cubicBezTo>
                    <a:pt x="1" y="2132"/>
                    <a:pt x="96" y="2215"/>
                    <a:pt x="203" y="2215"/>
                  </a:cubicBezTo>
                  <a:lnTo>
                    <a:pt x="2025" y="2215"/>
                  </a:lnTo>
                  <a:cubicBezTo>
                    <a:pt x="2132" y="2215"/>
                    <a:pt x="2227" y="2132"/>
                    <a:pt x="2227" y="2024"/>
                  </a:cubicBezTo>
                  <a:lnTo>
                    <a:pt x="2227" y="191"/>
                  </a:lnTo>
                  <a:cubicBezTo>
                    <a:pt x="2227" y="84"/>
                    <a:pt x="2132" y="0"/>
                    <a:pt x="2025" y="0"/>
                  </a:cubicBezTo>
                  <a:close/>
                </a:path>
              </a:pathLst>
            </a:custGeom>
            <a:solidFill>
              <a:schemeClr val="accent4"/>
            </a:solid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36"/>
            <p:cNvSpPr/>
            <p:nvPr/>
          </p:nvSpPr>
          <p:spPr>
            <a:xfrm>
              <a:off x="898325" y="2248625"/>
              <a:ext cx="55675" cy="55375"/>
            </a:xfrm>
            <a:custGeom>
              <a:avLst/>
              <a:gdLst/>
              <a:ahLst/>
              <a:cxnLst/>
              <a:rect l="l" t="t" r="r" b="b"/>
              <a:pathLst>
                <a:path w="2227" h="2215" extrusionOk="0">
                  <a:moveTo>
                    <a:pt x="202" y="0"/>
                  </a:moveTo>
                  <a:cubicBezTo>
                    <a:pt x="95" y="0"/>
                    <a:pt x="0" y="84"/>
                    <a:pt x="0" y="191"/>
                  </a:cubicBezTo>
                  <a:lnTo>
                    <a:pt x="0" y="2024"/>
                  </a:lnTo>
                  <a:cubicBezTo>
                    <a:pt x="0" y="2132"/>
                    <a:pt x="95" y="2215"/>
                    <a:pt x="202" y="2215"/>
                  </a:cubicBezTo>
                  <a:lnTo>
                    <a:pt x="2024" y="2215"/>
                  </a:lnTo>
                  <a:cubicBezTo>
                    <a:pt x="2143" y="2215"/>
                    <a:pt x="2227" y="2132"/>
                    <a:pt x="2227" y="2024"/>
                  </a:cubicBezTo>
                  <a:lnTo>
                    <a:pt x="2227" y="191"/>
                  </a:lnTo>
                  <a:cubicBezTo>
                    <a:pt x="2227" y="84"/>
                    <a:pt x="2131" y="0"/>
                    <a:pt x="2024" y="0"/>
                  </a:cubicBezTo>
                  <a:close/>
                </a:path>
              </a:pathLst>
            </a:custGeom>
            <a:solidFill>
              <a:schemeClr val="accent4"/>
            </a:solid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36"/>
            <p:cNvSpPr/>
            <p:nvPr/>
          </p:nvSpPr>
          <p:spPr>
            <a:xfrm>
              <a:off x="976300" y="2248625"/>
              <a:ext cx="55400" cy="55375"/>
            </a:xfrm>
            <a:custGeom>
              <a:avLst/>
              <a:gdLst/>
              <a:ahLst/>
              <a:cxnLst/>
              <a:rect l="l" t="t" r="r" b="b"/>
              <a:pathLst>
                <a:path w="2216" h="2215" extrusionOk="0">
                  <a:moveTo>
                    <a:pt x="191" y="0"/>
                  </a:moveTo>
                  <a:cubicBezTo>
                    <a:pt x="84" y="0"/>
                    <a:pt x="1" y="84"/>
                    <a:pt x="1" y="191"/>
                  </a:cubicBezTo>
                  <a:lnTo>
                    <a:pt x="1" y="2024"/>
                  </a:lnTo>
                  <a:cubicBezTo>
                    <a:pt x="1" y="2132"/>
                    <a:pt x="84" y="2215"/>
                    <a:pt x="191" y="2215"/>
                  </a:cubicBezTo>
                  <a:lnTo>
                    <a:pt x="2025" y="2215"/>
                  </a:lnTo>
                  <a:cubicBezTo>
                    <a:pt x="2132" y="2215"/>
                    <a:pt x="2215" y="2132"/>
                    <a:pt x="2215" y="2024"/>
                  </a:cubicBezTo>
                  <a:lnTo>
                    <a:pt x="2215" y="191"/>
                  </a:lnTo>
                  <a:cubicBezTo>
                    <a:pt x="2215" y="84"/>
                    <a:pt x="2132" y="0"/>
                    <a:pt x="2025" y="0"/>
                  </a:cubicBezTo>
                  <a:close/>
                </a:path>
              </a:pathLst>
            </a:custGeom>
            <a:solidFill>
              <a:schemeClr val="accent4"/>
            </a:solid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36"/>
            <p:cNvSpPr/>
            <p:nvPr/>
          </p:nvSpPr>
          <p:spPr>
            <a:xfrm>
              <a:off x="1054000" y="2248625"/>
              <a:ext cx="55375" cy="55375"/>
            </a:xfrm>
            <a:custGeom>
              <a:avLst/>
              <a:gdLst/>
              <a:ahLst/>
              <a:cxnLst/>
              <a:rect l="l" t="t" r="r" b="b"/>
              <a:pathLst>
                <a:path w="2215" h="2215" extrusionOk="0">
                  <a:moveTo>
                    <a:pt x="191" y="0"/>
                  </a:moveTo>
                  <a:cubicBezTo>
                    <a:pt x="83" y="0"/>
                    <a:pt x="0" y="84"/>
                    <a:pt x="0" y="191"/>
                  </a:cubicBezTo>
                  <a:lnTo>
                    <a:pt x="0" y="2024"/>
                  </a:lnTo>
                  <a:cubicBezTo>
                    <a:pt x="0" y="2132"/>
                    <a:pt x="83" y="2215"/>
                    <a:pt x="191" y="2215"/>
                  </a:cubicBezTo>
                  <a:lnTo>
                    <a:pt x="2024" y="2215"/>
                  </a:lnTo>
                  <a:cubicBezTo>
                    <a:pt x="2131" y="2215"/>
                    <a:pt x="2215" y="2132"/>
                    <a:pt x="2215" y="2024"/>
                  </a:cubicBezTo>
                  <a:lnTo>
                    <a:pt x="2215" y="191"/>
                  </a:lnTo>
                  <a:cubicBezTo>
                    <a:pt x="2215" y="84"/>
                    <a:pt x="2131" y="0"/>
                    <a:pt x="2024" y="0"/>
                  </a:cubicBezTo>
                  <a:close/>
                </a:path>
              </a:pathLst>
            </a:custGeom>
            <a:solidFill>
              <a:schemeClr val="accent4"/>
            </a:solid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6"/>
            <p:cNvSpPr/>
            <p:nvPr/>
          </p:nvSpPr>
          <p:spPr>
            <a:xfrm>
              <a:off x="1131675" y="2248625"/>
              <a:ext cx="55400" cy="55375"/>
            </a:xfrm>
            <a:custGeom>
              <a:avLst/>
              <a:gdLst/>
              <a:ahLst/>
              <a:cxnLst/>
              <a:rect l="l" t="t" r="r" b="b"/>
              <a:pathLst>
                <a:path w="2216" h="2215" extrusionOk="0">
                  <a:moveTo>
                    <a:pt x="191" y="0"/>
                  </a:moveTo>
                  <a:cubicBezTo>
                    <a:pt x="84" y="0"/>
                    <a:pt x="1" y="84"/>
                    <a:pt x="1" y="191"/>
                  </a:cubicBezTo>
                  <a:lnTo>
                    <a:pt x="1" y="2024"/>
                  </a:lnTo>
                  <a:cubicBezTo>
                    <a:pt x="1" y="2132"/>
                    <a:pt x="84" y="2215"/>
                    <a:pt x="191" y="2215"/>
                  </a:cubicBezTo>
                  <a:lnTo>
                    <a:pt x="2025" y="2215"/>
                  </a:lnTo>
                  <a:cubicBezTo>
                    <a:pt x="2132" y="2215"/>
                    <a:pt x="2215" y="2132"/>
                    <a:pt x="2215" y="2024"/>
                  </a:cubicBezTo>
                  <a:lnTo>
                    <a:pt x="2215" y="191"/>
                  </a:lnTo>
                  <a:cubicBezTo>
                    <a:pt x="2215" y="84"/>
                    <a:pt x="2132" y="0"/>
                    <a:pt x="2025" y="0"/>
                  </a:cubicBezTo>
                  <a:close/>
                </a:path>
              </a:pathLst>
            </a:custGeom>
            <a:solidFill>
              <a:schemeClr val="accent4"/>
            </a:solid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36"/>
            <p:cNvSpPr/>
            <p:nvPr/>
          </p:nvSpPr>
          <p:spPr>
            <a:xfrm>
              <a:off x="1209375" y="2248625"/>
              <a:ext cx="55375" cy="55375"/>
            </a:xfrm>
            <a:custGeom>
              <a:avLst/>
              <a:gdLst/>
              <a:ahLst/>
              <a:cxnLst/>
              <a:rect l="l" t="t" r="r" b="b"/>
              <a:pathLst>
                <a:path w="2215" h="2215" extrusionOk="0">
                  <a:moveTo>
                    <a:pt x="191" y="0"/>
                  </a:moveTo>
                  <a:cubicBezTo>
                    <a:pt x="83" y="0"/>
                    <a:pt x="0" y="84"/>
                    <a:pt x="0" y="191"/>
                  </a:cubicBezTo>
                  <a:lnTo>
                    <a:pt x="0" y="2024"/>
                  </a:lnTo>
                  <a:cubicBezTo>
                    <a:pt x="0" y="2132"/>
                    <a:pt x="83" y="2215"/>
                    <a:pt x="191" y="2215"/>
                  </a:cubicBezTo>
                  <a:lnTo>
                    <a:pt x="2024" y="2215"/>
                  </a:lnTo>
                  <a:cubicBezTo>
                    <a:pt x="2131" y="2215"/>
                    <a:pt x="2215" y="2132"/>
                    <a:pt x="2215" y="2024"/>
                  </a:cubicBezTo>
                  <a:lnTo>
                    <a:pt x="2215" y="191"/>
                  </a:lnTo>
                  <a:cubicBezTo>
                    <a:pt x="2215" y="84"/>
                    <a:pt x="2131" y="0"/>
                    <a:pt x="2024" y="0"/>
                  </a:cubicBezTo>
                  <a:close/>
                </a:path>
              </a:pathLst>
            </a:custGeom>
            <a:solidFill>
              <a:schemeClr val="accent4"/>
            </a:solid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6"/>
            <p:cNvSpPr/>
            <p:nvPr/>
          </p:nvSpPr>
          <p:spPr>
            <a:xfrm>
              <a:off x="1287050" y="2248625"/>
              <a:ext cx="55700" cy="55375"/>
            </a:xfrm>
            <a:custGeom>
              <a:avLst/>
              <a:gdLst/>
              <a:ahLst/>
              <a:cxnLst/>
              <a:rect l="l" t="t" r="r" b="b"/>
              <a:pathLst>
                <a:path w="2228" h="2215" extrusionOk="0">
                  <a:moveTo>
                    <a:pt x="191" y="0"/>
                  </a:moveTo>
                  <a:cubicBezTo>
                    <a:pt x="84" y="0"/>
                    <a:pt x="1" y="84"/>
                    <a:pt x="1" y="191"/>
                  </a:cubicBezTo>
                  <a:lnTo>
                    <a:pt x="1" y="2024"/>
                  </a:lnTo>
                  <a:cubicBezTo>
                    <a:pt x="1" y="2132"/>
                    <a:pt x="84" y="2215"/>
                    <a:pt x="191" y="2215"/>
                  </a:cubicBezTo>
                  <a:lnTo>
                    <a:pt x="2025" y="2215"/>
                  </a:lnTo>
                  <a:cubicBezTo>
                    <a:pt x="2132" y="2215"/>
                    <a:pt x="2227" y="2132"/>
                    <a:pt x="2215" y="2024"/>
                  </a:cubicBezTo>
                  <a:lnTo>
                    <a:pt x="2215" y="191"/>
                  </a:lnTo>
                  <a:cubicBezTo>
                    <a:pt x="2215" y="84"/>
                    <a:pt x="2132" y="0"/>
                    <a:pt x="2025" y="0"/>
                  </a:cubicBezTo>
                  <a:close/>
                </a:path>
              </a:pathLst>
            </a:custGeom>
            <a:solidFill>
              <a:schemeClr val="accent4"/>
            </a:solid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6"/>
            <p:cNvSpPr/>
            <p:nvPr/>
          </p:nvSpPr>
          <p:spPr>
            <a:xfrm>
              <a:off x="467000" y="2248325"/>
              <a:ext cx="95275" cy="55675"/>
            </a:xfrm>
            <a:custGeom>
              <a:avLst/>
              <a:gdLst/>
              <a:ahLst/>
              <a:cxnLst/>
              <a:rect l="l" t="t" r="r" b="b"/>
              <a:pathLst>
                <a:path w="3811" h="2227" extrusionOk="0">
                  <a:moveTo>
                    <a:pt x="251" y="0"/>
                  </a:moveTo>
                  <a:cubicBezTo>
                    <a:pt x="108" y="0"/>
                    <a:pt x="1" y="119"/>
                    <a:pt x="1" y="262"/>
                  </a:cubicBezTo>
                  <a:lnTo>
                    <a:pt x="1" y="1977"/>
                  </a:lnTo>
                  <a:cubicBezTo>
                    <a:pt x="1" y="2108"/>
                    <a:pt x="108" y="2227"/>
                    <a:pt x="251" y="2227"/>
                  </a:cubicBezTo>
                  <a:lnTo>
                    <a:pt x="3549" y="2227"/>
                  </a:lnTo>
                  <a:cubicBezTo>
                    <a:pt x="3692" y="2227"/>
                    <a:pt x="3811" y="2108"/>
                    <a:pt x="3811" y="1977"/>
                  </a:cubicBezTo>
                  <a:lnTo>
                    <a:pt x="3811" y="262"/>
                  </a:lnTo>
                  <a:cubicBezTo>
                    <a:pt x="3811" y="119"/>
                    <a:pt x="3692" y="0"/>
                    <a:pt x="3549" y="0"/>
                  </a:cubicBezTo>
                  <a:close/>
                </a:path>
              </a:pathLst>
            </a:custGeom>
            <a:solidFill>
              <a:schemeClr val="accent4"/>
            </a:solid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6"/>
            <p:cNvSpPr/>
            <p:nvPr/>
          </p:nvSpPr>
          <p:spPr>
            <a:xfrm>
              <a:off x="544700" y="2157825"/>
              <a:ext cx="55375" cy="55400"/>
            </a:xfrm>
            <a:custGeom>
              <a:avLst/>
              <a:gdLst/>
              <a:ahLst/>
              <a:cxnLst/>
              <a:rect l="l" t="t" r="r" b="b"/>
              <a:pathLst>
                <a:path w="2215" h="2216" extrusionOk="0">
                  <a:moveTo>
                    <a:pt x="191" y="1"/>
                  </a:moveTo>
                  <a:cubicBezTo>
                    <a:pt x="84" y="1"/>
                    <a:pt x="0" y="84"/>
                    <a:pt x="0" y="191"/>
                  </a:cubicBezTo>
                  <a:lnTo>
                    <a:pt x="0" y="2025"/>
                  </a:lnTo>
                  <a:cubicBezTo>
                    <a:pt x="0" y="2132"/>
                    <a:pt x="84" y="2215"/>
                    <a:pt x="191" y="2215"/>
                  </a:cubicBezTo>
                  <a:lnTo>
                    <a:pt x="2025" y="2215"/>
                  </a:lnTo>
                  <a:cubicBezTo>
                    <a:pt x="2132" y="2215"/>
                    <a:pt x="2215" y="2132"/>
                    <a:pt x="2215" y="2025"/>
                  </a:cubicBezTo>
                  <a:lnTo>
                    <a:pt x="2215" y="191"/>
                  </a:lnTo>
                  <a:cubicBezTo>
                    <a:pt x="2215" y="84"/>
                    <a:pt x="2132" y="1"/>
                    <a:pt x="2025" y="1"/>
                  </a:cubicBezTo>
                  <a:close/>
                </a:path>
              </a:pathLst>
            </a:custGeom>
            <a:solidFill>
              <a:schemeClr val="accent4"/>
            </a:solid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6"/>
            <p:cNvSpPr/>
            <p:nvPr/>
          </p:nvSpPr>
          <p:spPr>
            <a:xfrm>
              <a:off x="622375" y="2157825"/>
              <a:ext cx="55400" cy="55400"/>
            </a:xfrm>
            <a:custGeom>
              <a:avLst/>
              <a:gdLst/>
              <a:ahLst/>
              <a:cxnLst/>
              <a:rect l="l" t="t" r="r" b="b"/>
              <a:pathLst>
                <a:path w="2216" h="2216" extrusionOk="0">
                  <a:moveTo>
                    <a:pt x="191" y="1"/>
                  </a:moveTo>
                  <a:cubicBezTo>
                    <a:pt x="84" y="1"/>
                    <a:pt x="1" y="84"/>
                    <a:pt x="1" y="191"/>
                  </a:cubicBezTo>
                  <a:lnTo>
                    <a:pt x="1" y="2025"/>
                  </a:lnTo>
                  <a:cubicBezTo>
                    <a:pt x="1" y="2132"/>
                    <a:pt x="84" y="2215"/>
                    <a:pt x="191" y="2215"/>
                  </a:cubicBezTo>
                  <a:lnTo>
                    <a:pt x="2025" y="2215"/>
                  </a:lnTo>
                  <a:cubicBezTo>
                    <a:pt x="2132" y="2215"/>
                    <a:pt x="2216" y="2132"/>
                    <a:pt x="2216" y="2025"/>
                  </a:cubicBezTo>
                  <a:lnTo>
                    <a:pt x="2216" y="191"/>
                  </a:lnTo>
                  <a:cubicBezTo>
                    <a:pt x="2216" y="84"/>
                    <a:pt x="2132" y="1"/>
                    <a:pt x="2025" y="1"/>
                  </a:cubicBezTo>
                  <a:close/>
                </a:path>
              </a:pathLst>
            </a:custGeom>
            <a:solidFill>
              <a:schemeClr val="accent4"/>
            </a:solid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6"/>
            <p:cNvSpPr/>
            <p:nvPr/>
          </p:nvSpPr>
          <p:spPr>
            <a:xfrm>
              <a:off x="700075" y="2157825"/>
              <a:ext cx="55675" cy="55400"/>
            </a:xfrm>
            <a:custGeom>
              <a:avLst/>
              <a:gdLst/>
              <a:ahLst/>
              <a:cxnLst/>
              <a:rect l="l" t="t" r="r" b="b"/>
              <a:pathLst>
                <a:path w="2227" h="2216" extrusionOk="0">
                  <a:moveTo>
                    <a:pt x="203" y="1"/>
                  </a:moveTo>
                  <a:cubicBezTo>
                    <a:pt x="96" y="1"/>
                    <a:pt x="1" y="84"/>
                    <a:pt x="1" y="191"/>
                  </a:cubicBezTo>
                  <a:lnTo>
                    <a:pt x="1" y="2025"/>
                  </a:lnTo>
                  <a:cubicBezTo>
                    <a:pt x="1" y="2132"/>
                    <a:pt x="96" y="2215"/>
                    <a:pt x="203" y="2215"/>
                  </a:cubicBezTo>
                  <a:lnTo>
                    <a:pt x="2025" y="2215"/>
                  </a:lnTo>
                  <a:cubicBezTo>
                    <a:pt x="2132" y="2215"/>
                    <a:pt x="2227" y="2132"/>
                    <a:pt x="2227" y="2025"/>
                  </a:cubicBezTo>
                  <a:lnTo>
                    <a:pt x="2227" y="191"/>
                  </a:lnTo>
                  <a:cubicBezTo>
                    <a:pt x="2227" y="84"/>
                    <a:pt x="2132" y="1"/>
                    <a:pt x="2025" y="1"/>
                  </a:cubicBezTo>
                  <a:close/>
                </a:path>
              </a:pathLst>
            </a:custGeom>
            <a:solidFill>
              <a:schemeClr val="accent4"/>
            </a:solid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6"/>
            <p:cNvSpPr/>
            <p:nvPr/>
          </p:nvSpPr>
          <p:spPr>
            <a:xfrm>
              <a:off x="777775" y="2157825"/>
              <a:ext cx="55675" cy="55400"/>
            </a:xfrm>
            <a:custGeom>
              <a:avLst/>
              <a:gdLst/>
              <a:ahLst/>
              <a:cxnLst/>
              <a:rect l="l" t="t" r="r" b="b"/>
              <a:pathLst>
                <a:path w="2227" h="2216" extrusionOk="0">
                  <a:moveTo>
                    <a:pt x="202" y="1"/>
                  </a:moveTo>
                  <a:cubicBezTo>
                    <a:pt x="95" y="1"/>
                    <a:pt x="0" y="84"/>
                    <a:pt x="0" y="191"/>
                  </a:cubicBezTo>
                  <a:lnTo>
                    <a:pt x="0" y="2025"/>
                  </a:lnTo>
                  <a:cubicBezTo>
                    <a:pt x="0" y="2132"/>
                    <a:pt x="95" y="2215"/>
                    <a:pt x="202" y="2215"/>
                  </a:cubicBezTo>
                  <a:lnTo>
                    <a:pt x="2024" y="2215"/>
                  </a:lnTo>
                  <a:cubicBezTo>
                    <a:pt x="2131" y="2215"/>
                    <a:pt x="2227" y="2132"/>
                    <a:pt x="2227" y="2025"/>
                  </a:cubicBezTo>
                  <a:lnTo>
                    <a:pt x="2227" y="191"/>
                  </a:lnTo>
                  <a:cubicBezTo>
                    <a:pt x="2227" y="84"/>
                    <a:pt x="2131" y="1"/>
                    <a:pt x="2024" y="1"/>
                  </a:cubicBezTo>
                  <a:close/>
                </a:path>
              </a:pathLst>
            </a:custGeom>
            <a:solidFill>
              <a:schemeClr val="accent4"/>
            </a:solid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36"/>
            <p:cNvSpPr/>
            <p:nvPr/>
          </p:nvSpPr>
          <p:spPr>
            <a:xfrm>
              <a:off x="855450" y="2157825"/>
              <a:ext cx="55700" cy="55400"/>
            </a:xfrm>
            <a:custGeom>
              <a:avLst/>
              <a:gdLst/>
              <a:ahLst/>
              <a:cxnLst/>
              <a:rect l="l" t="t" r="r" b="b"/>
              <a:pathLst>
                <a:path w="2228" h="2216" extrusionOk="0">
                  <a:moveTo>
                    <a:pt x="203" y="1"/>
                  </a:moveTo>
                  <a:cubicBezTo>
                    <a:pt x="96" y="1"/>
                    <a:pt x="1" y="84"/>
                    <a:pt x="1" y="191"/>
                  </a:cubicBezTo>
                  <a:lnTo>
                    <a:pt x="1" y="2025"/>
                  </a:lnTo>
                  <a:cubicBezTo>
                    <a:pt x="1" y="2132"/>
                    <a:pt x="96" y="2215"/>
                    <a:pt x="203" y="2215"/>
                  </a:cubicBezTo>
                  <a:lnTo>
                    <a:pt x="2037" y="2215"/>
                  </a:lnTo>
                  <a:cubicBezTo>
                    <a:pt x="2144" y="2215"/>
                    <a:pt x="2227" y="2132"/>
                    <a:pt x="2227" y="2025"/>
                  </a:cubicBezTo>
                  <a:lnTo>
                    <a:pt x="2227" y="191"/>
                  </a:lnTo>
                  <a:cubicBezTo>
                    <a:pt x="2227" y="84"/>
                    <a:pt x="2144" y="1"/>
                    <a:pt x="2037" y="1"/>
                  </a:cubicBezTo>
                  <a:close/>
                </a:path>
              </a:pathLst>
            </a:custGeom>
            <a:solidFill>
              <a:schemeClr val="accent4"/>
            </a:solid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36"/>
            <p:cNvSpPr/>
            <p:nvPr/>
          </p:nvSpPr>
          <p:spPr>
            <a:xfrm>
              <a:off x="933150" y="2157825"/>
              <a:ext cx="55675" cy="55400"/>
            </a:xfrm>
            <a:custGeom>
              <a:avLst/>
              <a:gdLst/>
              <a:ahLst/>
              <a:cxnLst/>
              <a:rect l="l" t="t" r="r" b="b"/>
              <a:pathLst>
                <a:path w="2227" h="2216" extrusionOk="0">
                  <a:moveTo>
                    <a:pt x="203" y="1"/>
                  </a:moveTo>
                  <a:cubicBezTo>
                    <a:pt x="95" y="1"/>
                    <a:pt x="0" y="84"/>
                    <a:pt x="0" y="191"/>
                  </a:cubicBezTo>
                  <a:lnTo>
                    <a:pt x="0" y="2025"/>
                  </a:lnTo>
                  <a:cubicBezTo>
                    <a:pt x="0" y="2132"/>
                    <a:pt x="95" y="2215"/>
                    <a:pt x="203" y="2215"/>
                  </a:cubicBezTo>
                  <a:lnTo>
                    <a:pt x="2036" y="2215"/>
                  </a:lnTo>
                  <a:cubicBezTo>
                    <a:pt x="2143" y="2215"/>
                    <a:pt x="2227" y="2132"/>
                    <a:pt x="2227" y="2025"/>
                  </a:cubicBezTo>
                  <a:lnTo>
                    <a:pt x="2227" y="191"/>
                  </a:lnTo>
                  <a:cubicBezTo>
                    <a:pt x="2227" y="84"/>
                    <a:pt x="2143" y="1"/>
                    <a:pt x="2036" y="1"/>
                  </a:cubicBezTo>
                  <a:close/>
                </a:path>
              </a:pathLst>
            </a:custGeom>
            <a:solidFill>
              <a:schemeClr val="accent4"/>
            </a:solid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6"/>
            <p:cNvSpPr/>
            <p:nvPr/>
          </p:nvSpPr>
          <p:spPr>
            <a:xfrm>
              <a:off x="1011125" y="2157825"/>
              <a:ext cx="55400" cy="55400"/>
            </a:xfrm>
            <a:custGeom>
              <a:avLst/>
              <a:gdLst/>
              <a:ahLst/>
              <a:cxnLst/>
              <a:rect l="l" t="t" r="r" b="b"/>
              <a:pathLst>
                <a:path w="2216" h="2216" extrusionOk="0">
                  <a:moveTo>
                    <a:pt x="191" y="1"/>
                  </a:moveTo>
                  <a:cubicBezTo>
                    <a:pt x="84" y="1"/>
                    <a:pt x="1" y="84"/>
                    <a:pt x="1" y="191"/>
                  </a:cubicBezTo>
                  <a:lnTo>
                    <a:pt x="1" y="2025"/>
                  </a:lnTo>
                  <a:cubicBezTo>
                    <a:pt x="1" y="2132"/>
                    <a:pt x="84" y="2215"/>
                    <a:pt x="191" y="2215"/>
                  </a:cubicBezTo>
                  <a:lnTo>
                    <a:pt x="2025" y="2215"/>
                  </a:lnTo>
                  <a:cubicBezTo>
                    <a:pt x="2132" y="2215"/>
                    <a:pt x="2215" y="2132"/>
                    <a:pt x="2215" y="2025"/>
                  </a:cubicBezTo>
                  <a:lnTo>
                    <a:pt x="2215" y="191"/>
                  </a:lnTo>
                  <a:cubicBezTo>
                    <a:pt x="2215" y="84"/>
                    <a:pt x="2132" y="1"/>
                    <a:pt x="2025" y="1"/>
                  </a:cubicBezTo>
                  <a:close/>
                </a:path>
              </a:pathLst>
            </a:custGeom>
            <a:solidFill>
              <a:schemeClr val="accent4"/>
            </a:solid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36"/>
            <p:cNvSpPr/>
            <p:nvPr/>
          </p:nvSpPr>
          <p:spPr>
            <a:xfrm>
              <a:off x="1088825" y="2157825"/>
              <a:ext cx="55375" cy="55400"/>
            </a:xfrm>
            <a:custGeom>
              <a:avLst/>
              <a:gdLst/>
              <a:ahLst/>
              <a:cxnLst/>
              <a:rect l="l" t="t" r="r" b="b"/>
              <a:pathLst>
                <a:path w="2215" h="2216" extrusionOk="0">
                  <a:moveTo>
                    <a:pt x="191" y="1"/>
                  </a:moveTo>
                  <a:cubicBezTo>
                    <a:pt x="83" y="1"/>
                    <a:pt x="0" y="84"/>
                    <a:pt x="0" y="191"/>
                  </a:cubicBezTo>
                  <a:lnTo>
                    <a:pt x="0" y="2025"/>
                  </a:lnTo>
                  <a:cubicBezTo>
                    <a:pt x="0" y="2132"/>
                    <a:pt x="83" y="2215"/>
                    <a:pt x="191" y="2215"/>
                  </a:cubicBezTo>
                  <a:lnTo>
                    <a:pt x="2024" y="2215"/>
                  </a:lnTo>
                  <a:cubicBezTo>
                    <a:pt x="2131" y="2215"/>
                    <a:pt x="2215" y="2132"/>
                    <a:pt x="2215" y="2025"/>
                  </a:cubicBezTo>
                  <a:lnTo>
                    <a:pt x="2215" y="191"/>
                  </a:lnTo>
                  <a:cubicBezTo>
                    <a:pt x="2215" y="84"/>
                    <a:pt x="2131" y="1"/>
                    <a:pt x="2024" y="1"/>
                  </a:cubicBezTo>
                  <a:close/>
                </a:path>
              </a:pathLst>
            </a:custGeom>
            <a:solidFill>
              <a:schemeClr val="accent4"/>
            </a:solid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36"/>
            <p:cNvSpPr/>
            <p:nvPr/>
          </p:nvSpPr>
          <p:spPr>
            <a:xfrm>
              <a:off x="1166500" y="2157825"/>
              <a:ext cx="55700" cy="55400"/>
            </a:xfrm>
            <a:custGeom>
              <a:avLst/>
              <a:gdLst/>
              <a:ahLst/>
              <a:cxnLst/>
              <a:rect l="l" t="t" r="r" b="b"/>
              <a:pathLst>
                <a:path w="2228" h="2216" extrusionOk="0">
                  <a:moveTo>
                    <a:pt x="191" y="1"/>
                  </a:moveTo>
                  <a:cubicBezTo>
                    <a:pt x="84" y="1"/>
                    <a:pt x="1" y="84"/>
                    <a:pt x="1" y="191"/>
                  </a:cubicBezTo>
                  <a:lnTo>
                    <a:pt x="1" y="2025"/>
                  </a:lnTo>
                  <a:cubicBezTo>
                    <a:pt x="1" y="2132"/>
                    <a:pt x="84" y="2215"/>
                    <a:pt x="191" y="2215"/>
                  </a:cubicBezTo>
                  <a:lnTo>
                    <a:pt x="2025" y="2215"/>
                  </a:lnTo>
                  <a:cubicBezTo>
                    <a:pt x="2132" y="2215"/>
                    <a:pt x="2227" y="2132"/>
                    <a:pt x="2227" y="2025"/>
                  </a:cubicBezTo>
                  <a:lnTo>
                    <a:pt x="2227" y="191"/>
                  </a:lnTo>
                  <a:cubicBezTo>
                    <a:pt x="2227" y="84"/>
                    <a:pt x="2132" y="1"/>
                    <a:pt x="2025" y="1"/>
                  </a:cubicBezTo>
                  <a:close/>
                </a:path>
              </a:pathLst>
            </a:custGeom>
            <a:solidFill>
              <a:schemeClr val="accent4"/>
            </a:solid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6"/>
            <p:cNvSpPr/>
            <p:nvPr/>
          </p:nvSpPr>
          <p:spPr>
            <a:xfrm>
              <a:off x="1244200" y="2157825"/>
              <a:ext cx="55675" cy="55400"/>
            </a:xfrm>
            <a:custGeom>
              <a:avLst/>
              <a:gdLst/>
              <a:ahLst/>
              <a:cxnLst/>
              <a:rect l="l" t="t" r="r" b="b"/>
              <a:pathLst>
                <a:path w="2227" h="2216" extrusionOk="0">
                  <a:moveTo>
                    <a:pt x="191" y="1"/>
                  </a:moveTo>
                  <a:cubicBezTo>
                    <a:pt x="83" y="1"/>
                    <a:pt x="0" y="84"/>
                    <a:pt x="0" y="191"/>
                  </a:cubicBezTo>
                  <a:lnTo>
                    <a:pt x="0" y="2025"/>
                  </a:lnTo>
                  <a:cubicBezTo>
                    <a:pt x="0" y="2132"/>
                    <a:pt x="83" y="2215"/>
                    <a:pt x="191" y="2215"/>
                  </a:cubicBezTo>
                  <a:lnTo>
                    <a:pt x="2024" y="2215"/>
                  </a:lnTo>
                  <a:cubicBezTo>
                    <a:pt x="2131" y="2215"/>
                    <a:pt x="2227" y="2132"/>
                    <a:pt x="2227" y="2025"/>
                  </a:cubicBezTo>
                  <a:lnTo>
                    <a:pt x="2227" y="191"/>
                  </a:lnTo>
                  <a:cubicBezTo>
                    <a:pt x="2227" y="84"/>
                    <a:pt x="2131" y="1"/>
                    <a:pt x="2024" y="1"/>
                  </a:cubicBezTo>
                  <a:close/>
                </a:path>
              </a:pathLst>
            </a:custGeom>
            <a:solidFill>
              <a:schemeClr val="accent4"/>
            </a:solid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6"/>
            <p:cNvSpPr/>
            <p:nvPr/>
          </p:nvSpPr>
          <p:spPr>
            <a:xfrm>
              <a:off x="1321875" y="2157825"/>
              <a:ext cx="55700" cy="55400"/>
            </a:xfrm>
            <a:custGeom>
              <a:avLst/>
              <a:gdLst/>
              <a:ahLst/>
              <a:cxnLst/>
              <a:rect l="l" t="t" r="r" b="b"/>
              <a:pathLst>
                <a:path w="2228" h="2216" extrusionOk="0">
                  <a:moveTo>
                    <a:pt x="203" y="1"/>
                  </a:moveTo>
                  <a:cubicBezTo>
                    <a:pt x="96" y="1"/>
                    <a:pt x="1" y="84"/>
                    <a:pt x="1" y="191"/>
                  </a:cubicBezTo>
                  <a:lnTo>
                    <a:pt x="1" y="2025"/>
                  </a:lnTo>
                  <a:cubicBezTo>
                    <a:pt x="1" y="2132"/>
                    <a:pt x="96" y="2215"/>
                    <a:pt x="203" y="2215"/>
                  </a:cubicBezTo>
                  <a:lnTo>
                    <a:pt x="2025" y="2215"/>
                  </a:lnTo>
                  <a:cubicBezTo>
                    <a:pt x="2144" y="2215"/>
                    <a:pt x="2227" y="2132"/>
                    <a:pt x="2227" y="2025"/>
                  </a:cubicBezTo>
                  <a:lnTo>
                    <a:pt x="2227" y="191"/>
                  </a:lnTo>
                  <a:cubicBezTo>
                    <a:pt x="2227" y="84"/>
                    <a:pt x="2132" y="1"/>
                    <a:pt x="2025" y="1"/>
                  </a:cubicBezTo>
                  <a:close/>
                </a:path>
              </a:pathLst>
            </a:custGeom>
            <a:solidFill>
              <a:schemeClr val="accent4"/>
            </a:solid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36"/>
            <p:cNvSpPr/>
            <p:nvPr/>
          </p:nvSpPr>
          <p:spPr>
            <a:xfrm>
              <a:off x="1399875" y="2157825"/>
              <a:ext cx="55375" cy="55400"/>
            </a:xfrm>
            <a:custGeom>
              <a:avLst/>
              <a:gdLst/>
              <a:ahLst/>
              <a:cxnLst/>
              <a:rect l="l" t="t" r="r" b="b"/>
              <a:pathLst>
                <a:path w="2215" h="2216" extrusionOk="0">
                  <a:moveTo>
                    <a:pt x="191" y="1"/>
                  </a:moveTo>
                  <a:cubicBezTo>
                    <a:pt x="83" y="1"/>
                    <a:pt x="0" y="84"/>
                    <a:pt x="0" y="191"/>
                  </a:cubicBezTo>
                  <a:lnTo>
                    <a:pt x="0" y="2025"/>
                  </a:lnTo>
                  <a:cubicBezTo>
                    <a:pt x="0" y="2132"/>
                    <a:pt x="83" y="2215"/>
                    <a:pt x="191" y="2215"/>
                  </a:cubicBezTo>
                  <a:lnTo>
                    <a:pt x="2024" y="2215"/>
                  </a:lnTo>
                  <a:cubicBezTo>
                    <a:pt x="2131" y="2215"/>
                    <a:pt x="2215" y="2132"/>
                    <a:pt x="2215" y="2025"/>
                  </a:cubicBezTo>
                  <a:lnTo>
                    <a:pt x="2215" y="191"/>
                  </a:lnTo>
                  <a:cubicBezTo>
                    <a:pt x="2215" y="84"/>
                    <a:pt x="2131" y="1"/>
                    <a:pt x="2024" y="1"/>
                  </a:cubicBezTo>
                  <a:close/>
                </a:path>
              </a:pathLst>
            </a:custGeom>
            <a:solidFill>
              <a:schemeClr val="accent4"/>
            </a:solid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36"/>
            <p:cNvSpPr/>
            <p:nvPr/>
          </p:nvSpPr>
          <p:spPr>
            <a:xfrm>
              <a:off x="467000" y="2338525"/>
              <a:ext cx="55400" cy="55375"/>
            </a:xfrm>
            <a:custGeom>
              <a:avLst/>
              <a:gdLst/>
              <a:ahLst/>
              <a:cxnLst/>
              <a:rect l="l" t="t" r="r" b="b"/>
              <a:pathLst>
                <a:path w="2216" h="2215" extrusionOk="0">
                  <a:moveTo>
                    <a:pt x="191" y="0"/>
                  </a:moveTo>
                  <a:cubicBezTo>
                    <a:pt x="84" y="0"/>
                    <a:pt x="1" y="83"/>
                    <a:pt x="1" y="191"/>
                  </a:cubicBezTo>
                  <a:lnTo>
                    <a:pt x="1" y="2024"/>
                  </a:lnTo>
                  <a:cubicBezTo>
                    <a:pt x="1" y="2131"/>
                    <a:pt x="84" y="2215"/>
                    <a:pt x="191" y="2215"/>
                  </a:cubicBezTo>
                  <a:lnTo>
                    <a:pt x="2025" y="2215"/>
                  </a:lnTo>
                  <a:cubicBezTo>
                    <a:pt x="2132" y="2215"/>
                    <a:pt x="2215" y="2131"/>
                    <a:pt x="2215" y="2024"/>
                  </a:cubicBezTo>
                  <a:lnTo>
                    <a:pt x="2215" y="191"/>
                  </a:lnTo>
                  <a:cubicBezTo>
                    <a:pt x="2215" y="83"/>
                    <a:pt x="2132" y="0"/>
                    <a:pt x="2025" y="0"/>
                  </a:cubicBezTo>
                  <a:close/>
                </a:path>
              </a:pathLst>
            </a:custGeom>
            <a:solidFill>
              <a:schemeClr val="accent4"/>
            </a:solid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6"/>
            <p:cNvSpPr/>
            <p:nvPr/>
          </p:nvSpPr>
          <p:spPr>
            <a:xfrm>
              <a:off x="544700" y="2338525"/>
              <a:ext cx="55375" cy="55375"/>
            </a:xfrm>
            <a:custGeom>
              <a:avLst/>
              <a:gdLst/>
              <a:ahLst/>
              <a:cxnLst/>
              <a:rect l="l" t="t" r="r" b="b"/>
              <a:pathLst>
                <a:path w="2215" h="2215" extrusionOk="0">
                  <a:moveTo>
                    <a:pt x="191" y="0"/>
                  </a:moveTo>
                  <a:cubicBezTo>
                    <a:pt x="84" y="0"/>
                    <a:pt x="0" y="83"/>
                    <a:pt x="0" y="191"/>
                  </a:cubicBezTo>
                  <a:lnTo>
                    <a:pt x="0" y="2024"/>
                  </a:lnTo>
                  <a:cubicBezTo>
                    <a:pt x="0" y="2131"/>
                    <a:pt x="84" y="2215"/>
                    <a:pt x="191" y="2215"/>
                  </a:cubicBezTo>
                  <a:lnTo>
                    <a:pt x="2025" y="2215"/>
                  </a:lnTo>
                  <a:cubicBezTo>
                    <a:pt x="2132" y="2215"/>
                    <a:pt x="2215" y="2131"/>
                    <a:pt x="2215" y="2024"/>
                  </a:cubicBezTo>
                  <a:lnTo>
                    <a:pt x="2215" y="191"/>
                  </a:lnTo>
                  <a:cubicBezTo>
                    <a:pt x="2215" y="83"/>
                    <a:pt x="2132" y="0"/>
                    <a:pt x="2025" y="0"/>
                  </a:cubicBezTo>
                  <a:close/>
                </a:path>
              </a:pathLst>
            </a:custGeom>
            <a:solidFill>
              <a:schemeClr val="accent4"/>
            </a:solid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6"/>
            <p:cNvSpPr/>
            <p:nvPr/>
          </p:nvSpPr>
          <p:spPr>
            <a:xfrm>
              <a:off x="622375" y="2338525"/>
              <a:ext cx="55400" cy="55375"/>
            </a:xfrm>
            <a:custGeom>
              <a:avLst/>
              <a:gdLst/>
              <a:ahLst/>
              <a:cxnLst/>
              <a:rect l="l" t="t" r="r" b="b"/>
              <a:pathLst>
                <a:path w="2216" h="2215" extrusionOk="0">
                  <a:moveTo>
                    <a:pt x="191" y="0"/>
                  </a:moveTo>
                  <a:cubicBezTo>
                    <a:pt x="84" y="0"/>
                    <a:pt x="1" y="83"/>
                    <a:pt x="1" y="191"/>
                  </a:cubicBezTo>
                  <a:lnTo>
                    <a:pt x="1" y="2024"/>
                  </a:lnTo>
                  <a:cubicBezTo>
                    <a:pt x="1" y="2131"/>
                    <a:pt x="84" y="2215"/>
                    <a:pt x="191" y="2215"/>
                  </a:cubicBezTo>
                  <a:lnTo>
                    <a:pt x="2025" y="2215"/>
                  </a:lnTo>
                  <a:cubicBezTo>
                    <a:pt x="2132" y="2215"/>
                    <a:pt x="2216" y="2131"/>
                    <a:pt x="2216" y="2024"/>
                  </a:cubicBezTo>
                  <a:lnTo>
                    <a:pt x="2216" y="191"/>
                  </a:lnTo>
                  <a:cubicBezTo>
                    <a:pt x="2216" y="83"/>
                    <a:pt x="2132" y="0"/>
                    <a:pt x="2025" y="0"/>
                  </a:cubicBezTo>
                  <a:close/>
                </a:path>
              </a:pathLst>
            </a:custGeom>
            <a:solidFill>
              <a:schemeClr val="accent4"/>
            </a:solid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36"/>
            <p:cNvSpPr/>
            <p:nvPr/>
          </p:nvSpPr>
          <p:spPr>
            <a:xfrm>
              <a:off x="467000" y="2428400"/>
              <a:ext cx="55400" cy="55400"/>
            </a:xfrm>
            <a:custGeom>
              <a:avLst/>
              <a:gdLst/>
              <a:ahLst/>
              <a:cxnLst/>
              <a:rect l="l" t="t" r="r" b="b"/>
              <a:pathLst>
                <a:path w="2216" h="2216" extrusionOk="0">
                  <a:moveTo>
                    <a:pt x="191" y="1"/>
                  </a:moveTo>
                  <a:cubicBezTo>
                    <a:pt x="84" y="1"/>
                    <a:pt x="1" y="84"/>
                    <a:pt x="1" y="191"/>
                  </a:cubicBezTo>
                  <a:lnTo>
                    <a:pt x="1" y="2025"/>
                  </a:lnTo>
                  <a:cubicBezTo>
                    <a:pt x="1" y="2132"/>
                    <a:pt x="84" y="2215"/>
                    <a:pt x="191" y="2215"/>
                  </a:cubicBezTo>
                  <a:lnTo>
                    <a:pt x="2025" y="2215"/>
                  </a:lnTo>
                  <a:cubicBezTo>
                    <a:pt x="2132" y="2215"/>
                    <a:pt x="2215" y="2132"/>
                    <a:pt x="2215" y="2025"/>
                  </a:cubicBezTo>
                  <a:lnTo>
                    <a:pt x="2215" y="191"/>
                  </a:lnTo>
                  <a:cubicBezTo>
                    <a:pt x="2215" y="84"/>
                    <a:pt x="2132" y="1"/>
                    <a:pt x="2025" y="1"/>
                  </a:cubicBezTo>
                  <a:close/>
                </a:path>
              </a:pathLst>
            </a:custGeom>
            <a:solidFill>
              <a:schemeClr val="accent4"/>
            </a:solid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36"/>
            <p:cNvSpPr/>
            <p:nvPr/>
          </p:nvSpPr>
          <p:spPr>
            <a:xfrm>
              <a:off x="544700" y="2428400"/>
              <a:ext cx="55375" cy="55400"/>
            </a:xfrm>
            <a:custGeom>
              <a:avLst/>
              <a:gdLst/>
              <a:ahLst/>
              <a:cxnLst/>
              <a:rect l="l" t="t" r="r" b="b"/>
              <a:pathLst>
                <a:path w="2215" h="2216" extrusionOk="0">
                  <a:moveTo>
                    <a:pt x="191" y="1"/>
                  </a:moveTo>
                  <a:cubicBezTo>
                    <a:pt x="84" y="1"/>
                    <a:pt x="0" y="84"/>
                    <a:pt x="0" y="191"/>
                  </a:cubicBezTo>
                  <a:lnTo>
                    <a:pt x="0" y="2025"/>
                  </a:lnTo>
                  <a:cubicBezTo>
                    <a:pt x="0" y="2132"/>
                    <a:pt x="84" y="2215"/>
                    <a:pt x="191" y="2215"/>
                  </a:cubicBezTo>
                  <a:lnTo>
                    <a:pt x="2025" y="2215"/>
                  </a:lnTo>
                  <a:cubicBezTo>
                    <a:pt x="2132" y="2215"/>
                    <a:pt x="2215" y="2132"/>
                    <a:pt x="2215" y="2025"/>
                  </a:cubicBezTo>
                  <a:lnTo>
                    <a:pt x="2215" y="191"/>
                  </a:lnTo>
                  <a:cubicBezTo>
                    <a:pt x="2215" y="84"/>
                    <a:pt x="2132" y="1"/>
                    <a:pt x="2025" y="1"/>
                  </a:cubicBezTo>
                  <a:close/>
                </a:path>
              </a:pathLst>
            </a:custGeom>
            <a:solidFill>
              <a:schemeClr val="accent4"/>
            </a:solid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36"/>
            <p:cNvSpPr/>
            <p:nvPr/>
          </p:nvSpPr>
          <p:spPr>
            <a:xfrm>
              <a:off x="622375" y="2428400"/>
              <a:ext cx="55400" cy="55400"/>
            </a:xfrm>
            <a:custGeom>
              <a:avLst/>
              <a:gdLst/>
              <a:ahLst/>
              <a:cxnLst/>
              <a:rect l="l" t="t" r="r" b="b"/>
              <a:pathLst>
                <a:path w="2216" h="2216" extrusionOk="0">
                  <a:moveTo>
                    <a:pt x="191" y="1"/>
                  </a:moveTo>
                  <a:cubicBezTo>
                    <a:pt x="84" y="1"/>
                    <a:pt x="1" y="84"/>
                    <a:pt x="1" y="191"/>
                  </a:cubicBezTo>
                  <a:lnTo>
                    <a:pt x="1" y="2025"/>
                  </a:lnTo>
                  <a:cubicBezTo>
                    <a:pt x="1" y="2132"/>
                    <a:pt x="84" y="2215"/>
                    <a:pt x="191" y="2215"/>
                  </a:cubicBezTo>
                  <a:lnTo>
                    <a:pt x="2025" y="2215"/>
                  </a:lnTo>
                  <a:cubicBezTo>
                    <a:pt x="2132" y="2215"/>
                    <a:pt x="2216" y="2132"/>
                    <a:pt x="2216" y="2025"/>
                  </a:cubicBezTo>
                  <a:lnTo>
                    <a:pt x="2216" y="191"/>
                  </a:lnTo>
                  <a:cubicBezTo>
                    <a:pt x="2216" y="84"/>
                    <a:pt x="2132" y="1"/>
                    <a:pt x="2025" y="1"/>
                  </a:cubicBezTo>
                  <a:close/>
                </a:path>
              </a:pathLst>
            </a:custGeom>
            <a:solidFill>
              <a:schemeClr val="accent4"/>
            </a:solid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36"/>
            <p:cNvSpPr/>
            <p:nvPr/>
          </p:nvSpPr>
          <p:spPr>
            <a:xfrm>
              <a:off x="700075" y="2338525"/>
              <a:ext cx="55675" cy="55375"/>
            </a:xfrm>
            <a:custGeom>
              <a:avLst/>
              <a:gdLst/>
              <a:ahLst/>
              <a:cxnLst/>
              <a:rect l="l" t="t" r="r" b="b"/>
              <a:pathLst>
                <a:path w="2227" h="2215" extrusionOk="0">
                  <a:moveTo>
                    <a:pt x="203" y="0"/>
                  </a:moveTo>
                  <a:cubicBezTo>
                    <a:pt x="96" y="0"/>
                    <a:pt x="1" y="83"/>
                    <a:pt x="1" y="191"/>
                  </a:cubicBezTo>
                  <a:lnTo>
                    <a:pt x="1" y="2024"/>
                  </a:lnTo>
                  <a:cubicBezTo>
                    <a:pt x="1" y="2131"/>
                    <a:pt x="96" y="2215"/>
                    <a:pt x="203" y="2215"/>
                  </a:cubicBezTo>
                  <a:lnTo>
                    <a:pt x="2025" y="2215"/>
                  </a:lnTo>
                  <a:cubicBezTo>
                    <a:pt x="2132" y="2215"/>
                    <a:pt x="2227" y="2131"/>
                    <a:pt x="2227" y="2024"/>
                  </a:cubicBezTo>
                  <a:lnTo>
                    <a:pt x="2227" y="191"/>
                  </a:lnTo>
                  <a:cubicBezTo>
                    <a:pt x="2227" y="83"/>
                    <a:pt x="2132" y="0"/>
                    <a:pt x="2025" y="0"/>
                  </a:cubicBezTo>
                  <a:close/>
                </a:path>
              </a:pathLst>
            </a:custGeom>
            <a:solidFill>
              <a:schemeClr val="accent4"/>
            </a:solid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36"/>
            <p:cNvSpPr/>
            <p:nvPr/>
          </p:nvSpPr>
          <p:spPr>
            <a:xfrm>
              <a:off x="777775" y="2338525"/>
              <a:ext cx="55675" cy="55375"/>
            </a:xfrm>
            <a:custGeom>
              <a:avLst/>
              <a:gdLst/>
              <a:ahLst/>
              <a:cxnLst/>
              <a:rect l="l" t="t" r="r" b="b"/>
              <a:pathLst>
                <a:path w="2227" h="2215" extrusionOk="0">
                  <a:moveTo>
                    <a:pt x="202" y="0"/>
                  </a:moveTo>
                  <a:cubicBezTo>
                    <a:pt x="95" y="0"/>
                    <a:pt x="0" y="83"/>
                    <a:pt x="0" y="191"/>
                  </a:cubicBezTo>
                  <a:lnTo>
                    <a:pt x="0" y="2024"/>
                  </a:lnTo>
                  <a:cubicBezTo>
                    <a:pt x="0" y="2131"/>
                    <a:pt x="95" y="2215"/>
                    <a:pt x="202" y="2215"/>
                  </a:cubicBezTo>
                  <a:lnTo>
                    <a:pt x="2024" y="2215"/>
                  </a:lnTo>
                  <a:cubicBezTo>
                    <a:pt x="2131" y="2215"/>
                    <a:pt x="2227" y="2131"/>
                    <a:pt x="2227" y="2024"/>
                  </a:cubicBezTo>
                  <a:lnTo>
                    <a:pt x="2227" y="191"/>
                  </a:lnTo>
                  <a:cubicBezTo>
                    <a:pt x="2227" y="83"/>
                    <a:pt x="2131" y="0"/>
                    <a:pt x="2024" y="0"/>
                  </a:cubicBezTo>
                  <a:close/>
                </a:path>
              </a:pathLst>
            </a:custGeom>
            <a:solidFill>
              <a:schemeClr val="accent4"/>
            </a:solid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36"/>
            <p:cNvSpPr/>
            <p:nvPr/>
          </p:nvSpPr>
          <p:spPr>
            <a:xfrm>
              <a:off x="855450" y="2338525"/>
              <a:ext cx="55700" cy="55375"/>
            </a:xfrm>
            <a:custGeom>
              <a:avLst/>
              <a:gdLst/>
              <a:ahLst/>
              <a:cxnLst/>
              <a:rect l="l" t="t" r="r" b="b"/>
              <a:pathLst>
                <a:path w="2228" h="2215" extrusionOk="0">
                  <a:moveTo>
                    <a:pt x="203" y="0"/>
                  </a:moveTo>
                  <a:cubicBezTo>
                    <a:pt x="96" y="0"/>
                    <a:pt x="1" y="83"/>
                    <a:pt x="1" y="191"/>
                  </a:cubicBezTo>
                  <a:lnTo>
                    <a:pt x="1" y="2024"/>
                  </a:lnTo>
                  <a:cubicBezTo>
                    <a:pt x="1" y="2131"/>
                    <a:pt x="96" y="2215"/>
                    <a:pt x="203" y="2215"/>
                  </a:cubicBezTo>
                  <a:lnTo>
                    <a:pt x="2037" y="2215"/>
                  </a:lnTo>
                  <a:cubicBezTo>
                    <a:pt x="2144" y="2215"/>
                    <a:pt x="2227" y="2131"/>
                    <a:pt x="2227" y="2024"/>
                  </a:cubicBezTo>
                  <a:lnTo>
                    <a:pt x="2227" y="191"/>
                  </a:lnTo>
                  <a:cubicBezTo>
                    <a:pt x="2227" y="83"/>
                    <a:pt x="2144" y="0"/>
                    <a:pt x="2037" y="0"/>
                  </a:cubicBezTo>
                  <a:close/>
                </a:path>
              </a:pathLst>
            </a:custGeom>
            <a:solidFill>
              <a:schemeClr val="accent4"/>
            </a:solid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36"/>
            <p:cNvSpPr/>
            <p:nvPr/>
          </p:nvSpPr>
          <p:spPr>
            <a:xfrm>
              <a:off x="933150" y="2338525"/>
              <a:ext cx="55675" cy="55375"/>
            </a:xfrm>
            <a:custGeom>
              <a:avLst/>
              <a:gdLst/>
              <a:ahLst/>
              <a:cxnLst/>
              <a:rect l="l" t="t" r="r" b="b"/>
              <a:pathLst>
                <a:path w="2227" h="2215" extrusionOk="0">
                  <a:moveTo>
                    <a:pt x="203" y="0"/>
                  </a:moveTo>
                  <a:cubicBezTo>
                    <a:pt x="95" y="0"/>
                    <a:pt x="0" y="83"/>
                    <a:pt x="0" y="191"/>
                  </a:cubicBezTo>
                  <a:lnTo>
                    <a:pt x="0" y="2024"/>
                  </a:lnTo>
                  <a:cubicBezTo>
                    <a:pt x="0" y="2131"/>
                    <a:pt x="95" y="2215"/>
                    <a:pt x="203" y="2215"/>
                  </a:cubicBezTo>
                  <a:lnTo>
                    <a:pt x="2036" y="2215"/>
                  </a:lnTo>
                  <a:cubicBezTo>
                    <a:pt x="2143" y="2215"/>
                    <a:pt x="2227" y="2131"/>
                    <a:pt x="2227" y="2024"/>
                  </a:cubicBezTo>
                  <a:lnTo>
                    <a:pt x="2227" y="191"/>
                  </a:lnTo>
                  <a:cubicBezTo>
                    <a:pt x="2227" y="83"/>
                    <a:pt x="2143" y="0"/>
                    <a:pt x="2036" y="0"/>
                  </a:cubicBezTo>
                  <a:close/>
                </a:path>
              </a:pathLst>
            </a:custGeom>
            <a:solidFill>
              <a:schemeClr val="accent4"/>
            </a:solid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6"/>
            <p:cNvSpPr/>
            <p:nvPr/>
          </p:nvSpPr>
          <p:spPr>
            <a:xfrm>
              <a:off x="1011125" y="2338525"/>
              <a:ext cx="55400" cy="55375"/>
            </a:xfrm>
            <a:custGeom>
              <a:avLst/>
              <a:gdLst/>
              <a:ahLst/>
              <a:cxnLst/>
              <a:rect l="l" t="t" r="r" b="b"/>
              <a:pathLst>
                <a:path w="2216" h="2215" extrusionOk="0">
                  <a:moveTo>
                    <a:pt x="191" y="0"/>
                  </a:moveTo>
                  <a:cubicBezTo>
                    <a:pt x="84" y="0"/>
                    <a:pt x="1" y="83"/>
                    <a:pt x="1" y="191"/>
                  </a:cubicBezTo>
                  <a:lnTo>
                    <a:pt x="1" y="2024"/>
                  </a:lnTo>
                  <a:cubicBezTo>
                    <a:pt x="1" y="2131"/>
                    <a:pt x="84" y="2215"/>
                    <a:pt x="191" y="2215"/>
                  </a:cubicBezTo>
                  <a:lnTo>
                    <a:pt x="2025" y="2215"/>
                  </a:lnTo>
                  <a:cubicBezTo>
                    <a:pt x="2132" y="2215"/>
                    <a:pt x="2215" y="2131"/>
                    <a:pt x="2215" y="2024"/>
                  </a:cubicBezTo>
                  <a:lnTo>
                    <a:pt x="2215" y="191"/>
                  </a:lnTo>
                  <a:cubicBezTo>
                    <a:pt x="2215" y="83"/>
                    <a:pt x="2132" y="0"/>
                    <a:pt x="2025" y="0"/>
                  </a:cubicBezTo>
                  <a:close/>
                </a:path>
              </a:pathLst>
            </a:custGeom>
            <a:solidFill>
              <a:schemeClr val="accent4"/>
            </a:solid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6"/>
            <p:cNvSpPr/>
            <p:nvPr/>
          </p:nvSpPr>
          <p:spPr>
            <a:xfrm>
              <a:off x="1088825" y="2338525"/>
              <a:ext cx="55375" cy="55375"/>
            </a:xfrm>
            <a:custGeom>
              <a:avLst/>
              <a:gdLst/>
              <a:ahLst/>
              <a:cxnLst/>
              <a:rect l="l" t="t" r="r" b="b"/>
              <a:pathLst>
                <a:path w="2215" h="2215" extrusionOk="0">
                  <a:moveTo>
                    <a:pt x="191" y="0"/>
                  </a:moveTo>
                  <a:cubicBezTo>
                    <a:pt x="83" y="0"/>
                    <a:pt x="0" y="83"/>
                    <a:pt x="0" y="191"/>
                  </a:cubicBezTo>
                  <a:lnTo>
                    <a:pt x="0" y="2024"/>
                  </a:lnTo>
                  <a:cubicBezTo>
                    <a:pt x="0" y="2131"/>
                    <a:pt x="83" y="2215"/>
                    <a:pt x="191" y="2215"/>
                  </a:cubicBezTo>
                  <a:lnTo>
                    <a:pt x="2024" y="2215"/>
                  </a:lnTo>
                  <a:cubicBezTo>
                    <a:pt x="2131" y="2215"/>
                    <a:pt x="2215" y="2131"/>
                    <a:pt x="2215" y="2024"/>
                  </a:cubicBezTo>
                  <a:lnTo>
                    <a:pt x="2215" y="191"/>
                  </a:lnTo>
                  <a:cubicBezTo>
                    <a:pt x="2215" y="83"/>
                    <a:pt x="2131" y="0"/>
                    <a:pt x="2024" y="0"/>
                  </a:cubicBezTo>
                  <a:close/>
                </a:path>
              </a:pathLst>
            </a:custGeom>
            <a:solidFill>
              <a:schemeClr val="accent4"/>
            </a:solid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36"/>
            <p:cNvSpPr/>
            <p:nvPr/>
          </p:nvSpPr>
          <p:spPr>
            <a:xfrm>
              <a:off x="1166500" y="2338525"/>
              <a:ext cx="55700" cy="55375"/>
            </a:xfrm>
            <a:custGeom>
              <a:avLst/>
              <a:gdLst/>
              <a:ahLst/>
              <a:cxnLst/>
              <a:rect l="l" t="t" r="r" b="b"/>
              <a:pathLst>
                <a:path w="2228" h="2215" extrusionOk="0">
                  <a:moveTo>
                    <a:pt x="191" y="0"/>
                  </a:moveTo>
                  <a:cubicBezTo>
                    <a:pt x="84" y="0"/>
                    <a:pt x="1" y="83"/>
                    <a:pt x="1" y="191"/>
                  </a:cubicBezTo>
                  <a:lnTo>
                    <a:pt x="1" y="2024"/>
                  </a:lnTo>
                  <a:cubicBezTo>
                    <a:pt x="1" y="2131"/>
                    <a:pt x="84" y="2215"/>
                    <a:pt x="191" y="2215"/>
                  </a:cubicBezTo>
                  <a:lnTo>
                    <a:pt x="2025" y="2215"/>
                  </a:lnTo>
                  <a:cubicBezTo>
                    <a:pt x="2132" y="2215"/>
                    <a:pt x="2227" y="2131"/>
                    <a:pt x="2227" y="2024"/>
                  </a:cubicBezTo>
                  <a:lnTo>
                    <a:pt x="2227" y="191"/>
                  </a:lnTo>
                  <a:cubicBezTo>
                    <a:pt x="2227" y="83"/>
                    <a:pt x="2132" y="0"/>
                    <a:pt x="2025" y="0"/>
                  </a:cubicBezTo>
                  <a:close/>
                </a:path>
              </a:pathLst>
            </a:custGeom>
            <a:solidFill>
              <a:schemeClr val="accent4"/>
            </a:solid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36"/>
            <p:cNvSpPr/>
            <p:nvPr/>
          </p:nvSpPr>
          <p:spPr>
            <a:xfrm>
              <a:off x="1244200" y="2338525"/>
              <a:ext cx="55675" cy="55375"/>
            </a:xfrm>
            <a:custGeom>
              <a:avLst/>
              <a:gdLst/>
              <a:ahLst/>
              <a:cxnLst/>
              <a:rect l="l" t="t" r="r" b="b"/>
              <a:pathLst>
                <a:path w="2227" h="2215" extrusionOk="0">
                  <a:moveTo>
                    <a:pt x="191" y="0"/>
                  </a:moveTo>
                  <a:cubicBezTo>
                    <a:pt x="83" y="0"/>
                    <a:pt x="0" y="83"/>
                    <a:pt x="0" y="191"/>
                  </a:cubicBezTo>
                  <a:lnTo>
                    <a:pt x="0" y="2024"/>
                  </a:lnTo>
                  <a:cubicBezTo>
                    <a:pt x="0" y="2131"/>
                    <a:pt x="83" y="2215"/>
                    <a:pt x="191" y="2215"/>
                  </a:cubicBezTo>
                  <a:lnTo>
                    <a:pt x="2024" y="2215"/>
                  </a:lnTo>
                  <a:cubicBezTo>
                    <a:pt x="2131" y="2215"/>
                    <a:pt x="2227" y="2131"/>
                    <a:pt x="2227" y="2024"/>
                  </a:cubicBezTo>
                  <a:lnTo>
                    <a:pt x="2227" y="191"/>
                  </a:lnTo>
                  <a:cubicBezTo>
                    <a:pt x="2227" y="83"/>
                    <a:pt x="2131" y="0"/>
                    <a:pt x="2024" y="0"/>
                  </a:cubicBezTo>
                  <a:close/>
                </a:path>
              </a:pathLst>
            </a:custGeom>
            <a:solidFill>
              <a:schemeClr val="accent4"/>
            </a:solid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36"/>
            <p:cNvSpPr/>
            <p:nvPr/>
          </p:nvSpPr>
          <p:spPr>
            <a:xfrm>
              <a:off x="1321875" y="2338525"/>
              <a:ext cx="55700" cy="55375"/>
            </a:xfrm>
            <a:custGeom>
              <a:avLst/>
              <a:gdLst/>
              <a:ahLst/>
              <a:cxnLst/>
              <a:rect l="l" t="t" r="r" b="b"/>
              <a:pathLst>
                <a:path w="2228" h="2215" extrusionOk="0">
                  <a:moveTo>
                    <a:pt x="203" y="0"/>
                  </a:moveTo>
                  <a:cubicBezTo>
                    <a:pt x="96" y="0"/>
                    <a:pt x="1" y="83"/>
                    <a:pt x="1" y="191"/>
                  </a:cubicBezTo>
                  <a:lnTo>
                    <a:pt x="1" y="2024"/>
                  </a:lnTo>
                  <a:cubicBezTo>
                    <a:pt x="1" y="2131"/>
                    <a:pt x="96" y="2215"/>
                    <a:pt x="203" y="2215"/>
                  </a:cubicBezTo>
                  <a:lnTo>
                    <a:pt x="2025" y="2215"/>
                  </a:lnTo>
                  <a:cubicBezTo>
                    <a:pt x="2144" y="2215"/>
                    <a:pt x="2227" y="2131"/>
                    <a:pt x="2227" y="2024"/>
                  </a:cubicBezTo>
                  <a:lnTo>
                    <a:pt x="2227" y="191"/>
                  </a:lnTo>
                  <a:cubicBezTo>
                    <a:pt x="2227" y="83"/>
                    <a:pt x="2132" y="0"/>
                    <a:pt x="2025" y="0"/>
                  </a:cubicBezTo>
                  <a:close/>
                </a:path>
              </a:pathLst>
            </a:custGeom>
            <a:solidFill>
              <a:schemeClr val="accent4"/>
            </a:solid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36"/>
            <p:cNvSpPr/>
            <p:nvPr/>
          </p:nvSpPr>
          <p:spPr>
            <a:xfrm>
              <a:off x="1377550" y="2248325"/>
              <a:ext cx="77700" cy="145575"/>
            </a:xfrm>
            <a:custGeom>
              <a:avLst/>
              <a:gdLst/>
              <a:ahLst/>
              <a:cxnLst/>
              <a:rect l="l" t="t" r="r" b="b"/>
              <a:pathLst>
                <a:path w="3108" h="5823" extrusionOk="0">
                  <a:moveTo>
                    <a:pt x="655" y="0"/>
                  </a:moveTo>
                  <a:cubicBezTo>
                    <a:pt x="286" y="0"/>
                    <a:pt x="0" y="310"/>
                    <a:pt x="0" y="691"/>
                  </a:cubicBezTo>
                  <a:lnTo>
                    <a:pt x="0" y="1667"/>
                  </a:lnTo>
                  <a:cubicBezTo>
                    <a:pt x="0" y="2048"/>
                    <a:pt x="286" y="2358"/>
                    <a:pt x="655" y="2358"/>
                  </a:cubicBezTo>
                  <a:lnTo>
                    <a:pt x="893" y="2358"/>
                  </a:lnTo>
                  <a:lnTo>
                    <a:pt x="893" y="4965"/>
                  </a:lnTo>
                  <a:cubicBezTo>
                    <a:pt x="893" y="5442"/>
                    <a:pt x="1250" y="5823"/>
                    <a:pt x="1703" y="5823"/>
                  </a:cubicBezTo>
                  <a:lnTo>
                    <a:pt x="2298" y="5823"/>
                  </a:lnTo>
                  <a:cubicBezTo>
                    <a:pt x="2739" y="5823"/>
                    <a:pt x="3108" y="5442"/>
                    <a:pt x="3108" y="4965"/>
                  </a:cubicBezTo>
                  <a:lnTo>
                    <a:pt x="3108" y="1667"/>
                  </a:lnTo>
                  <a:lnTo>
                    <a:pt x="3108" y="1560"/>
                  </a:lnTo>
                  <a:lnTo>
                    <a:pt x="3108" y="691"/>
                  </a:lnTo>
                  <a:cubicBezTo>
                    <a:pt x="3108" y="310"/>
                    <a:pt x="2822" y="0"/>
                    <a:pt x="2453" y="0"/>
                  </a:cubicBezTo>
                  <a:close/>
                </a:path>
              </a:pathLst>
            </a:custGeom>
            <a:solidFill>
              <a:schemeClr val="accent4"/>
            </a:solid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36"/>
            <p:cNvSpPr/>
            <p:nvPr/>
          </p:nvSpPr>
          <p:spPr>
            <a:xfrm>
              <a:off x="1244200" y="2428400"/>
              <a:ext cx="55675" cy="55400"/>
            </a:xfrm>
            <a:custGeom>
              <a:avLst/>
              <a:gdLst/>
              <a:ahLst/>
              <a:cxnLst/>
              <a:rect l="l" t="t" r="r" b="b"/>
              <a:pathLst>
                <a:path w="2227" h="2216" extrusionOk="0">
                  <a:moveTo>
                    <a:pt x="191" y="1"/>
                  </a:moveTo>
                  <a:cubicBezTo>
                    <a:pt x="83" y="1"/>
                    <a:pt x="0" y="84"/>
                    <a:pt x="0" y="191"/>
                  </a:cubicBezTo>
                  <a:lnTo>
                    <a:pt x="0" y="2025"/>
                  </a:lnTo>
                  <a:cubicBezTo>
                    <a:pt x="0" y="2132"/>
                    <a:pt x="83" y="2215"/>
                    <a:pt x="191" y="2215"/>
                  </a:cubicBezTo>
                  <a:lnTo>
                    <a:pt x="2024" y="2215"/>
                  </a:lnTo>
                  <a:cubicBezTo>
                    <a:pt x="2131" y="2215"/>
                    <a:pt x="2227" y="2132"/>
                    <a:pt x="2227" y="2025"/>
                  </a:cubicBezTo>
                  <a:lnTo>
                    <a:pt x="2227" y="191"/>
                  </a:lnTo>
                  <a:cubicBezTo>
                    <a:pt x="2227" y="84"/>
                    <a:pt x="2131" y="1"/>
                    <a:pt x="2024" y="1"/>
                  </a:cubicBezTo>
                  <a:close/>
                </a:path>
              </a:pathLst>
            </a:custGeom>
            <a:solidFill>
              <a:schemeClr val="accent4"/>
            </a:solid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36"/>
            <p:cNvSpPr/>
            <p:nvPr/>
          </p:nvSpPr>
          <p:spPr>
            <a:xfrm>
              <a:off x="1321875" y="2428400"/>
              <a:ext cx="55700" cy="55400"/>
            </a:xfrm>
            <a:custGeom>
              <a:avLst/>
              <a:gdLst/>
              <a:ahLst/>
              <a:cxnLst/>
              <a:rect l="l" t="t" r="r" b="b"/>
              <a:pathLst>
                <a:path w="2228" h="2216" extrusionOk="0">
                  <a:moveTo>
                    <a:pt x="203" y="1"/>
                  </a:moveTo>
                  <a:cubicBezTo>
                    <a:pt x="96" y="1"/>
                    <a:pt x="1" y="84"/>
                    <a:pt x="1" y="191"/>
                  </a:cubicBezTo>
                  <a:lnTo>
                    <a:pt x="1" y="2025"/>
                  </a:lnTo>
                  <a:cubicBezTo>
                    <a:pt x="1" y="2132"/>
                    <a:pt x="96" y="2215"/>
                    <a:pt x="203" y="2215"/>
                  </a:cubicBezTo>
                  <a:lnTo>
                    <a:pt x="2025" y="2215"/>
                  </a:lnTo>
                  <a:cubicBezTo>
                    <a:pt x="2144" y="2215"/>
                    <a:pt x="2227" y="2132"/>
                    <a:pt x="2227" y="2025"/>
                  </a:cubicBezTo>
                  <a:lnTo>
                    <a:pt x="2227" y="191"/>
                  </a:lnTo>
                  <a:cubicBezTo>
                    <a:pt x="2227" y="84"/>
                    <a:pt x="2132" y="1"/>
                    <a:pt x="2025" y="1"/>
                  </a:cubicBezTo>
                  <a:close/>
                </a:path>
              </a:pathLst>
            </a:custGeom>
            <a:solidFill>
              <a:schemeClr val="accent4"/>
            </a:solid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36"/>
            <p:cNvSpPr/>
            <p:nvPr/>
          </p:nvSpPr>
          <p:spPr>
            <a:xfrm>
              <a:off x="1399875" y="2428400"/>
              <a:ext cx="55375" cy="55400"/>
            </a:xfrm>
            <a:custGeom>
              <a:avLst/>
              <a:gdLst/>
              <a:ahLst/>
              <a:cxnLst/>
              <a:rect l="l" t="t" r="r" b="b"/>
              <a:pathLst>
                <a:path w="2215" h="2216" extrusionOk="0">
                  <a:moveTo>
                    <a:pt x="191" y="1"/>
                  </a:moveTo>
                  <a:cubicBezTo>
                    <a:pt x="83" y="1"/>
                    <a:pt x="0" y="84"/>
                    <a:pt x="0" y="191"/>
                  </a:cubicBezTo>
                  <a:lnTo>
                    <a:pt x="0" y="2025"/>
                  </a:lnTo>
                  <a:cubicBezTo>
                    <a:pt x="0" y="2132"/>
                    <a:pt x="83" y="2215"/>
                    <a:pt x="191" y="2215"/>
                  </a:cubicBezTo>
                  <a:lnTo>
                    <a:pt x="2024" y="2215"/>
                  </a:lnTo>
                  <a:cubicBezTo>
                    <a:pt x="2131" y="2215"/>
                    <a:pt x="2215" y="2132"/>
                    <a:pt x="2215" y="2025"/>
                  </a:cubicBezTo>
                  <a:lnTo>
                    <a:pt x="2215" y="191"/>
                  </a:lnTo>
                  <a:cubicBezTo>
                    <a:pt x="2215" y="84"/>
                    <a:pt x="2131" y="1"/>
                    <a:pt x="2024" y="1"/>
                  </a:cubicBezTo>
                  <a:close/>
                </a:path>
              </a:pathLst>
            </a:custGeom>
            <a:solidFill>
              <a:schemeClr val="accent4"/>
            </a:solid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6"/>
            <p:cNvSpPr/>
            <p:nvPr/>
          </p:nvSpPr>
          <p:spPr>
            <a:xfrm>
              <a:off x="700075" y="2420675"/>
              <a:ext cx="522125" cy="55675"/>
            </a:xfrm>
            <a:custGeom>
              <a:avLst/>
              <a:gdLst/>
              <a:ahLst/>
              <a:cxnLst/>
              <a:rect l="l" t="t" r="r" b="b"/>
              <a:pathLst>
                <a:path w="20885" h="2227" extrusionOk="0">
                  <a:moveTo>
                    <a:pt x="179" y="0"/>
                  </a:moveTo>
                  <a:cubicBezTo>
                    <a:pt x="84" y="0"/>
                    <a:pt x="1" y="83"/>
                    <a:pt x="1" y="191"/>
                  </a:cubicBezTo>
                  <a:lnTo>
                    <a:pt x="1" y="2048"/>
                  </a:lnTo>
                  <a:cubicBezTo>
                    <a:pt x="1" y="2143"/>
                    <a:pt x="84" y="2227"/>
                    <a:pt x="179" y="2227"/>
                  </a:cubicBezTo>
                  <a:lnTo>
                    <a:pt x="20694" y="2227"/>
                  </a:lnTo>
                  <a:cubicBezTo>
                    <a:pt x="20801" y="2227"/>
                    <a:pt x="20884" y="2143"/>
                    <a:pt x="20884" y="2048"/>
                  </a:cubicBezTo>
                  <a:lnTo>
                    <a:pt x="20884" y="191"/>
                  </a:lnTo>
                  <a:cubicBezTo>
                    <a:pt x="20884" y="83"/>
                    <a:pt x="20801" y="0"/>
                    <a:pt x="20694" y="0"/>
                  </a:cubicBezTo>
                  <a:close/>
                </a:path>
              </a:pathLst>
            </a:custGeom>
            <a:solidFill>
              <a:schemeClr val="dk2"/>
            </a:solid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6"/>
            <p:cNvSpPr/>
            <p:nvPr/>
          </p:nvSpPr>
          <p:spPr>
            <a:xfrm>
              <a:off x="467000" y="2150100"/>
              <a:ext cx="55400" cy="55675"/>
            </a:xfrm>
            <a:custGeom>
              <a:avLst/>
              <a:gdLst/>
              <a:ahLst/>
              <a:cxnLst/>
              <a:rect l="l" t="t" r="r" b="b"/>
              <a:pathLst>
                <a:path w="2216" h="2227" extrusionOk="0">
                  <a:moveTo>
                    <a:pt x="191" y="0"/>
                  </a:moveTo>
                  <a:cubicBezTo>
                    <a:pt x="84" y="0"/>
                    <a:pt x="1" y="96"/>
                    <a:pt x="1" y="203"/>
                  </a:cubicBezTo>
                  <a:lnTo>
                    <a:pt x="1" y="2036"/>
                  </a:lnTo>
                  <a:cubicBezTo>
                    <a:pt x="1" y="2143"/>
                    <a:pt x="84" y="2227"/>
                    <a:pt x="191" y="2227"/>
                  </a:cubicBezTo>
                  <a:lnTo>
                    <a:pt x="2025" y="2227"/>
                  </a:lnTo>
                  <a:cubicBezTo>
                    <a:pt x="2132" y="2227"/>
                    <a:pt x="2215" y="2143"/>
                    <a:pt x="2215" y="2036"/>
                  </a:cubicBezTo>
                  <a:lnTo>
                    <a:pt x="2215" y="203"/>
                  </a:lnTo>
                  <a:cubicBezTo>
                    <a:pt x="2215" y="96"/>
                    <a:pt x="2132" y="0"/>
                    <a:pt x="2025" y="0"/>
                  </a:cubicBezTo>
                  <a:close/>
                </a:path>
              </a:pathLst>
            </a:custGeom>
            <a:solidFill>
              <a:schemeClr val="dk2"/>
            </a:solid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6"/>
            <p:cNvSpPr/>
            <p:nvPr/>
          </p:nvSpPr>
          <p:spPr>
            <a:xfrm>
              <a:off x="587550" y="2240875"/>
              <a:ext cx="55400" cy="55700"/>
            </a:xfrm>
            <a:custGeom>
              <a:avLst/>
              <a:gdLst/>
              <a:ahLst/>
              <a:cxnLst/>
              <a:rect l="l" t="t" r="r" b="b"/>
              <a:pathLst>
                <a:path w="2216" h="2228" extrusionOk="0">
                  <a:moveTo>
                    <a:pt x="191" y="1"/>
                  </a:moveTo>
                  <a:cubicBezTo>
                    <a:pt x="84" y="1"/>
                    <a:pt x="1" y="84"/>
                    <a:pt x="1" y="191"/>
                  </a:cubicBezTo>
                  <a:lnTo>
                    <a:pt x="1" y="2025"/>
                  </a:lnTo>
                  <a:cubicBezTo>
                    <a:pt x="1" y="2132"/>
                    <a:pt x="84" y="2227"/>
                    <a:pt x="191" y="2227"/>
                  </a:cubicBezTo>
                  <a:lnTo>
                    <a:pt x="2025" y="2227"/>
                  </a:lnTo>
                  <a:cubicBezTo>
                    <a:pt x="2132" y="2227"/>
                    <a:pt x="2216" y="2132"/>
                    <a:pt x="2216" y="2025"/>
                  </a:cubicBezTo>
                  <a:lnTo>
                    <a:pt x="2216" y="191"/>
                  </a:lnTo>
                  <a:cubicBezTo>
                    <a:pt x="2216" y="84"/>
                    <a:pt x="2132" y="1"/>
                    <a:pt x="2025" y="1"/>
                  </a:cubicBezTo>
                  <a:close/>
                </a:path>
              </a:pathLst>
            </a:custGeom>
            <a:solidFill>
              <a:schemeClr val="dk2"/>
            </a:solid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6"/>
            <p:cNvSpPr/>
            <p:nvPr/>
          </p:nvSpPr>
          <p:spPr>
            <a:xfrm>
              <a:off x="665250" y="2240875"/>
              <a:ext cx="55400" cy="55700"/>
            </a:xfrm>
            <a:custGeom>
              <a:avLst/>
              <a:gdLst/>
              <a:ahLst/>
              <a:cxnLst/>
              <a:rect l="l" t="t" r="r" b="b"/>
              <a:pathLst>
                <a:path w="2216" h="2228" extrusionOk="0">
                  <a:moveTo>
                    <a:pt x="191" y="1"/>
                  </a:moveTo>
                  <a:cubicBezTo>
                    <a:pt x="84" y="1"/>
                    <a:pt x="0" y="84"/>
                    <a:pt x="0" y="191"/>
                  </a:cubicBezTo>
                  <a:lnTo>
                    <a:pt x="0" y="2025"/>
                  </a:lnTo>
                  <a:cubicBezTo>
                    <a:pt x="0" y="2132"/>
                    <a:pt x="84" y="2227"/>
                    <a:pt x="191" y="2227"/>
                  </a:cubicBezTo>
                  <a:lnTo>
                    <a:pt x="2025" y="2227"/>
                  </a:lnTo>
                  <a:cubicBezTo>
                    <a:pt x="2132" y="2227"/>
                    <a:pt x="2215" y="2132"/>
                    <a:pt x="2215" y="2025"/>
                  </a:cubicBezTo>
                  <a:lnTo>
                    <a:pt x="2215" y="191"/>
                  </a:lnTo>
                  <a:cubicBezTo>
                    <a:pt x="2215" y="84"/>
                    <a:pt x="2132" y="1"/>
                    <a:pt x="2025" y="1"/>
                  </a:cubicBezTo>
                  <a:close/>
                </a:path>
              </a:pathLst>
            </a:custGeom>
            <a:solidFill>
              <a:schemeClr val="dk2"/>
            </a:solid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6"/>
            <p:cNvSpPr/>
            <p:nvPr/>
          </p:nvSpPr>
          <p:spPr>
            <a:xfrm>
              <a:off x="742950" y="2240875"/>
              <a:ext cx="55675" cy="55700"/>
            </a:xfrm>
            <a:custGeom>
              <a:avLst/>
              <a:gdLst/>
              <a:ahLst/>
              <a:cxnLst/>
              <a:rect l="l" t="t" r="r" b="b"/>
              <a:pathLst>
                <a:path w="2227" h="2228" extrusionOk="0">
                  <a:moveTo>
                    <a:pt x="191" y="1"/>
                  </a:moveTo>
                  <a:cubicBezTo>
                    <a:pt x="83" y="1"/>
                    <a:pt x="0" y="84"/>
                    <a:pt x="0" y="191"/>
                  </a:cubicBezTo>
                  <a:lnTo>
                    <a:pt x="0" y="2025"/>
                  </a:lnTo>
                  <a:cubicBezTo>
                    <a:pt x="0" y="2132"/>
                    <a:pt x="83" y="2227"/>
                    <a:pt x="191" y="2227"/>
                  </a:cubicBezTo>
                  <a:lnTo>
                    <a:pt x="2024" y="2227"/>
                  </a:lnTo>
                  <a:cubicBezTo>
                    <a:pt x="2131" y="2227"/>
                    <a:pt x="2226" y="2132"/>
                    <a:pt x="2226" y="2025"/>
                  </a:cubicBezTo>
                  <a:lnTo>
                    <a:pt x="2226" y="191"/>
                  </a:lnTo>
                  <a:cubicBezTo>
                    <a:pt x="2226" y="84"/>
                    <a:pt x="2131" y="1"/>
                    <a:pt x="2024" y="1"/>
                  </a:cubicBezTo>
                  <a:close/>
                </a:path>
              </a:pathLst>
            </a:custGeom>
            <a:solidFill>
              <a:schemeClr val="dk2"/>
            </a:solid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6"/>
            <p:cNvSpPr/>
            <p:nvPr/>
          </p:nvSpPr>
          <p:spPr>
            <a:xfrm>
              <a:off x="820625" y="2240875"/>
              <a:ext cx="55675" cy="55700"/>
            </a:xfrm>
            <a:custGeom>
              <a:avLst/>
              <a:gdLst/>
              <a:ahLst/>
              <a:cxnLst/>
              <a:rect l="l" t="t" r="r" b="b"/>
              <a:pathLst>
                <a:path w="2227" h="2228" extrusionOk="0">
                  <a:moveTo>
                    <a:pt x="203" y="1"/>
                  </a:moveTo>
                  <a:cubicBezTo>
                    <a:pt x="96" y="1"/>
                    <a:pt x="1" y="84"/>
                    <a:pt x="1" y="191"/>
                  </a:cubicBezTo>
                  <a:lnTo>
                    <a:pt x="1" y="2025"/>
                  </a:lnTo>
                  <a:cubicBezTo>
                    <a:pt x="1" y="2132"/>
                    <a:pt x="96" y="2227"/>
                    <a:pt x="203" y="2227"/>
                  </a:cubicBezTo>
                  <a:lnTo>
                    <a:pt x="2025" y="2227"/>
                  </a:lnTo>
                  <a:cubicBezTo>
                    <a:pt x="2132" y="2227"/>
                    <a:pt x="2227" y="2132"/>
                    <a:pt x="2227" y="2025"/>
                  </a:cubicBezTo>
                  <a:lnTo>
                    <a:pt x="2227" y="191"/>
                  </a:lnTo>
                  <a:cubicBezTo>
                    <a:pt x="2227" y="84"/>
                    <a:pt x="2132" y="1"/>
                    <a:pt x="2025" y="1"/>
                  </a:cubicBezTo>
                  <a:close/>
                </a:path>
              </a:pathLst>
            </a:custGeom>
            <a:solidFill>
              <a:schemeClr val="dk2"/>
            </a:solid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6"/>
            <p:cNvSpPr/>
            <p:nvPr/>
          </p:nvSpPr>
          <p:spPr>
            <a:xfrm>
              <a:off x="898325" y="2240875"/>
              <a:ext cx="55675" cy="55700"/>
            </a:xfrm>
            <a:custGeom>
              <a:avLst/>
              <a:gdLst/>
              <a:ahLst/>
              <a:cxnLst/>
              <a:rect l="l" t="t" r="r" b="b"/>
              <a:pathLst>
                <a:path w="2227" h="2228" extrusionOk="0">
                  <a:moveTo>
                    <a:pt x="202" y="1"/>
                  </a:moveTo>
                  <a:cubicBezTo>
                    <a:pt x="95" y="1"/>
                    <a:pt x="0" y="84"/>
                    <a:pt x="0" y="191"/>
                  </a:cubicBezTo>
                  <a:lnTo>
                    <a:pt x="0" y="2025"/>
                  </a:lnTo>
                  <a:cubicBezTo>
                    <a:pt x="0" y="2132"/>
                    <a:pt x="95" y="2227"/>
                    <a:pt x="202" y="2227"/>
                  </a:cubicBezTo>
                  <a:lnTo>
                    <a:pt x="2024" y="2227"/>
                  </a:lnTo>
                  <a:cubicBezTo>
                    <a:pt x="2143" y="2227"/>
                    <a:pt x="2227" y="2132"/>
                    <a:pt x="2227" y="2025"/>
                  </a:cubicBezTo>
                  <a:lnTo>
                    <a:pt x="2227" y="191"/>
                  </a:lnTo>
                  <a:cubicBezTo>
                    <a:pt x="2227" y="84"/>
                    <a:pt x="2131" y="1"/>
                    <a:pt x="2024" y="1"/>
                  </a:cubicBezTo>
                  <a:close/>
                </a:path>
              </a:pathLst>
            </a:custGeom>
            <a:solidFill>
              <a:schemeClr val="dk2"/>
            </a:solid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6"/>
            <p:cNvSpPr/>
            <p:nvPr/>
          </p:nvSpPr>
          <p:spPr>
            <a:xfrm>
              <a:off x="976300" y="2240875"/>
              <a:ext cx="55400" cy="55700"/>
            </a:xfrm>
            <a:custGeom>
              <a:avLst/>
              <a:gdLst/>
              <a:ahLst/>
              <a:cxnLst/>
              <a:rect l="l" t="t" r="r" b="b"/>
              <a:pathLst>
                <a:path w="2216" h="2228" extrusionOk="0">
                  <a:moveTo>
                    <a:pt x="191" y="1"/>
                  </a:moveTo>
                  <a:cubicBezTo>
                    <a:pt x="84" y="1"/>
                    <a:pt x="1" y="84"/>
                    <a:pt x="1" y="191"/>
                  </a:cubicBezTo>
                  <a:lnTo>
                    <a:pt x="1" y="2025"/>
                  </a:lnTo>
                  <a:cubicBezTo>
                    <a:pt x="1" y="2132"/>
                    <a:pt x="84" y="2227"/>
                    <a:pt x="191" y="2227"/>
                  </a:cubicBezTo>
                  <a:lnTo>
                    <a:pt x="2025" y="2227"/>
                  </a:lnTo>
                  <a:cubicBezTo>
                    <a:pt x="2132" y="2227"/>
                    <a:pt x="2215" y="2132"/>
                    <a:pt x="2215" y="2025"/>
                  </a:cubicBezTo>
                  <a:lnTo>
                    <a:pt x="2215" y="191"/>
                  </a:lnTo>
                  <a:cubicBezTo>
                    <a:pt x="2215" y="84"/>
                    <a:pt x="2132" y="1"/>
                    <a:pt x="2025" y="1"/>
                  </a:cubicBezTo>
                  <a:close/>
                </a:path>
              </a:pathLst>
            </a:custGeom>
            <a:solidFill>
              <a:schemeClr val="dk2"/>
            </a:solid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6"/>
            <p:cNvSpPr/>
            <p:nvPr/>
          </p:nvSpPr>
          <p:spPr>
            <a:xfrm>
              <a:off x="1054000" y="2240875"/>
              <a:ext cx="55375" cy="55700"/>
            </a:xfrm>
            <a:custGeom>
              <a:avLst/>
              <a:gdLst/>
              <a:ahLst/>
              <a:cxnLst/>
              <a:rect l="l" t="t" r="r" b="b"/>
              <a:pathLst>
                <a:path w="2215" h="2228" extrusionOk="0">
                  <a:moveTo>
                    <a:pt x="191" y="1"/>
                  </a:moveTo>
                  <a:cubicBezTo>
                    <a:pt x="83" y="1"/>
                    <a:pt x="0" y="84"/>
                    <a:pt x="0" y="191"/>
                  </a:cubicBezTo>
                  <a:lnTo>
                    <a:pt x="0" y="2025"/>
                  </a:lnTo>
                  <a:cubicBezTo>
                    <a:pt x="0" y="2132"/>
                    <a:pt x="83" y="2227"/>
                    <a:pt x="191" y="2227"/>
                  </a:cubicBezTo>
                  <a:lnTo>
                    <a:pt x="2024" y="2227"/>
                  </a:lnTo>
                  <a:cubicBezTo>
                    <a:pt x="2131" y="2227"/>
                    <a:pt x="2215" y="2132"/>
                    <a:pt x="2215" y="2025"/>
                  </a:cubicBezTo>
                  <a:lnTo>
                    <a:pt x="2215" y="191"/>
                  </a:lnTo>
                  <a:cubicBezTo>
                    <a:pt x="2215" y="84"/>
                    <a:pt x="2131" y="1"/>
                    <a:pt x="2024" y="1"/>
                  </a:cubicBezTo>
                  <a:close/>
                </a:path>
              </a:pathLst>
            </a:custGeom>
            <a:solidFill>
              <a:schemeClr val="dk2"/>
            </a:solid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6"/>
            <p:cNvSpPr/>
            <p:nvPr/>
          </p:nvSpPr>
          <p:spPr>
            <a:xfrm>
              <a:off x="1131675" y="2240875"/>
              <a:ext cx="55400" cy="55700"/>
            </a:xfrm>
            <a:custGeom>
              <a:avLst/>
              <a:gdLst/>
              <a:ahLst/>
              <a:cxnLst/>
              <a:rect l="l" t="t" r="r" b="b"/>
              <a:pathLst>
                <a:path w="2216" h="2228" extrusionOk="0">
                  <a:moveTo>
                    <a:pt x="191" y="1"/>
                  </a:moveTo>
                  <a:cubicBezTo>
                    <a:pt x="84" y="1"/>
                    <a:pt x="1" y="84"/>
                    <a:pt x="1" y="191"/>
                  </a:cubicBezTo>
                  <a:lnTo>
                    <a:pt x="1" y="2025"/>
                  </a:lnTo>
                  <a:cubicBezTo>
                    <a:pt x="1" y="2132"/>
                    <a:pt x="84" y="2227"/>
                    <a:pt x="191" y="2227"/>
                  </a:cubicBezTo>
                  <a:lnTo>
                    <a:pt x="2025" y="2227"/>
                  </a:lnTo>
                  <a:cubicBezTo>
                    <a:pt x="2132" y="2227"/>
                    <a:pt x="2215" y="2132"/>
                    <a:pt x="2215" y="2025"/>
                  </a:cubicBezTo>
                  <a:lnTo>
                    <a:pt x="2215" y="191"/>
                  </a:lnTo>
                  <a:cubicBezTo>
                    <a:pt x="2215" y="84"/>
                    <a:pt x="2132" y="1"/>
                    <a:pt x="2025" y="1"/>
                  </a:cubicBezTo>
                  <a:close/>
                </a:path>
              </a:pathLst>
            </a:custGeom>
            <a:solidFill>
              <a:schemeClr val="dk2"/>
            </a:solid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6"/>
            <p:cNvSpPr/>
            <p:nvPr/>
          </p:nvSpPr>
          <p:spPr>
            <a:xfrm>
              <a:off x="1209375" y="2240875"/>
              <a:ext cx="55375" cy="55700"/>
            </a:xfrm>
            <a:custGeom>
              <a:avLst/>
              <a:gdLst/>
              <a:ahLst/>
              <a:cxnLst/>
              <a:rect l="l" t="t" r="r" b="b"/>
              <a:pathLst>
                <a:path w="2215" h="2228" extrusionOk="0">
                  <a:moveTo>
                    <a:pt x="191" y="1"/>
                  </a:moveTo>
                  <a:cubicBezTo>
                    <a:pt x="83" y="1"/>
                    <a:pt x="0" y="84"/>
                    <a:pt x="0" y="191"/>
                  </a:cubicBezTo>
                  <a:lnTo>
                    <a:pt x="0" y="2025"/>
                  </a:lnTo>
                  <a:cubicBezTo>
                    <a:pt x="0" y="2132"/>
                    <a:pt x="83" y="2227"/>
                    <a:pt x="191" y="2227"/>
                  </a:cubicBezTo>
                  <a:lnTo>
                    <a:pt x="2024" y="2227"/>
                  </a:lnTo>
                  <a:cubicBezTo>
                    <a:pt x="2131" y="2227"/>
                    <a:pt x="2215" y="2132"/>
                    <a:pt x="2215" y="2025"/>
                  </a:cubicBezTo>
                  <a:lnTo>
                    <a:pt x="2215" y="191"/>
                  </a:lnTo>
                  <a:cubicBezTo>
                    <a:pt x="2215" y="84"/>
                    <a:pt x="2131" y="1"/>
                    <a:pt x="2024" y="1"/>
                  </a:cubicBezTo>
                  <a:close/>
                </a:path>
              </a:pathLst>
            </a:custGeom>
            <a:solidFill>
              <a:schemeClr val="dk2"/>
            </a:solid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6"/>
            <p:cNvSpPr/>
            <p:nvPr/>
          </p:nvSpPr>
          <p:spPr>
            <a:xfrm>
              <a:off x="1287050" y="2240875"/>
              <a:ext cx="55700" cy="55700"/>
            </a:xfrm>
            <a:custGeom>
              <a:avLst/>
              <a:gdLst/>
              <a:ahLst/>
              <a:cxnLst/>
              <a:rect l="l" t="t" r="r" b="b"/>
              <a:pathLst>
                <a:path w="2228" h="2228" extrusionOk="0">
                  <a:moveTo>
                    <a:pt x="191" y="1"/>
                  </a:moveTo>
                  <a:cubicBezTo>
                    <a:pt x="84" y="1"/>
                    <a:pt x="1" y="84"/>
                    <a:pt x="1" y="191"/>
                  </a:cubicBezTo>
                  <a:lnTo>
                    <a:pt x="1" y="2025"/>
                  </a:lnTo>
                  <a:cubicBezTo>
                    <a:pt x="1" y="2132"/>
                    <a:pt x="84" y="2227"/>
                    <a:pt x="191" y="2227"/>
                  </a:cubicBezTo>
                  <a:lnTo>
                    <a:pt x="2025" y="2227"/>
                  </a:lnTo>
                  <a:cubicBezTo>
                    <a:pt x="2132" y="2227"/>
                    <a:pt x="2227" y="2132"/>
                    <a:pt x="2215" y="2025"/>
                  </a:cubicBezTo>
                  <a:lnTo>
                    <a:pt x="2215" y="191"/>
                  </a:lnTo>
                  <a:cubicBezTo>
                    <a:pt x="2215" y="84"/>
                    <a:pt x="2132" y="1"/>
                    <a:pt x="2025" y="1"/>
                  </a:cubicBezTo>
                  <a:close/>
                </a:path>
              </a:pathLst>
            </a:custGeom>
            <a:solidFill>
              <a:schemeClr val="dk2"/>
            </a:solid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6"/>
            <p:cNvSpPr/>
            <p:nvPr/>
          </p:nvSpPr>
          <p:spPr>
            <a:xfrm>
              <a:off x="467000" y="2240875"/>
              <a:ext cx="95275" cy="55700"/>
            </a:xfrm>
            <a:custGeom>
              <a:avLst/>
              <a:gdLst/>
              <a:ahLst/>
              <a:cxnLst/>
              <a:rect l="l" t="t" r="r" b="b"/>
              <a:pathLst>
                <a:path w="3811" h="2228" extrusionOk="0">
                  <a:moveTo>
                    <a:pt x="251" y="1"/>
                  </a:moveTo>
                  <a:cubicBezTo>
                    <a:pt x="108" y="1"/>
                    <a:pt x="1" y="108"/>
                    <a:pt x="1" y="251"/>
                  </a:cubicBezTo>
                  <a:lnTo>
                    <a:pt x="1" y="1965"/>
                  </a:lnTo>
                  <a:cubicBezTo>
                    <a:pt x="1" y="2108"/>
                    <a:pt x="108" y="2227"/>
                    <a:pt x="251" y="2227"/>
                  </a:cubicBezTo>
                  <a:lnTo>
                    <a:pt x="3549" y="2227"/>
                  </a:lnTo>
                  <a:cubicBezTo>
                    <a:pt x="3692" y="2227"/>
                    <a:pt x="3811" y="2108"/>
                    <a:pt x="3811" y="1965"/>
                  </a:cubicBezTo>
                  <a:lnTo>
                    <a:pt x="3811" y="251"/>
                  </a:lnTo>
                  <a:cubicBezTo>
                    <a:pt x="3811" y="108"/>
                    <a:pt x="3692" y="1"/>
                    <a:pt x="3549" y="1"/>
                  </a:cubicBezTo>
                  <a:close/>
                </a:path>
              </a:pathLst>
            </a:custGeom>
            <a:solidFill>
              <a:schemeClr val="dk2"/>
            </a:solid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6"/>
            <p:cNvSpPr/>
            <p:nvPr/>
          </p:nvSpPr>
          <p:spPr>
            <a:xfrm>
              <a:off x="544700" y="2150100"/>
              <a:ext cx="55375" cy="55675"/>
            </a:xfrm>
            <a:custGeom>
              <a:avLst/>
              <a:gdLst/>
              <a:ahLst/>
              <a:cxnLst/>
              <a:rect l="l" t="t" r="r" b="b"/>
              <a:pathLst>
                <a:path w="2215" h="2227" extrusionOk="0">
                  <a:moveTo>
                    <a:pt x="191" y="0"/>
                  </a:moveTo>
                  <a:cubicBezTo>
                    <a:pt x="84" y="0"/>
                    <a:pt x="0" y="96"/>
                    <a:pt x="0" y="203"/>
                  </a:cubicBezTo>
                  <a:lnTo>
                    <a:pt x="0" y="2036"/>
                  </a:lnTo>
                  <a:cubicBezTo>
                    <a:pt x="0" y="2143"/>
                    <a:pt x="84" y="2227"/>
                    <a:pt x="191" y="2227"/>
                  </a:cubicBezTo>
                  <a:lnTo>
                    <a:pt x="2025" y="2227"/>
                  </a:lnTo>
                  <a:cubicBezTo>
                    <a:pt x="2132" y="2227"/>
                    <a:pt x="2215" y="2143"/>
                    <a:pt x="2215" y="2036"/>
                  </a:cubicBezTo>
                  <a:lnTo>
                    <a:pt x="2215" y="203"/>
                  </a:lnTo>
                  <a:cubicBezTo>
                    <a:pt x="2215" y="96"/>
                    <a:pt x="2132" y="0"/>
                    <a:pt x="2025" y="0"/>
                  </a:cubicBezTo>
                  <a:close/>
                </a:path>
              </a:pathLst>
            </a:custGeom>
            <a:solidFill>
              <a:schemeClr val="dk2"/>
            </a:solid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6"/>
            <p:cNvSpPr/>
            <p:nvPr/>
          </p:nvSpPr>
          <p:spPr>
            <a:xfrm>
              <a:off x="622375" y="2150100"/>
              <a:ext cx="55400" cy="55675"/>
            </a:xfrm>
            <a:custGeom>
              <a:avLst/>
              <a:gdLst/>
              <a:ahLst/>
              <a:cxnLst/>
              <a:rect l="l" t="t" r="r" b="b"/>
              <a:pathLst>
                <a:path w="2216" h="2227" extrusionOk="0">
                  <a:moveTo>
                    <a:pt x="191" y="0"/>
                  </a:moveTo>
                  <a:cubicBezTo>
                    <a:pt x="84" y="0"/>
                    <a:pt x="1" y="96"/>
                    <a:pt x="1" y="203"/>
                  </a:cubicBezTo>
                  <a:lnTo>
                    <a:pt x="1" y="2036"/>
                  </a:lnTo>
                  <a:cubicBezTo>
                    <a:pt x="1" y="2143"/>
                    <a:pt x="84" y="2227"/>
                    <a:pt x="191" y="2227"/>
                  </a:cubicBezTo>
                  <a:lnTo>
                    <a:pt x="2025" y="2227"/>
                  </a:lnTo>
                  <a:cubicBezTo>
                    <a:pt x="2132" y="2227"/>
                    <a:pt x="2216" y="2143"/>
                    <a:pt x="2216" y="2036"/>
                  </a:cubicBezTo>
                  <a:lnTo>
                    <a:pt x="2216" y="203"/>
                  </a:lnTo>
                  <a:cubicBezTo>
                    <a:pt x="2216" y="96"/>
                    <a:pt x="2132" y="0"/>
                    <a:pt x="2025" y="0"/>
                  </a:cubicBezTo>
                  <a:close/>
                </a:path>
              </a:pathLst>
            </a:custGeom>
            <a:solidFill>
              <a:schemeClr val="dk2"/>
            </a:solid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6"/>
            <p:cNvSpPr/>
            <p:nvPr/>
          </p:nvSpPr>
          <p:spPr>
            <a:xfrm>
              <a:off x="700075" y="2150100"/>
              <a:ext cx="55675" cy="55675"/>
            </a:xfrm>
            <a:custGeom>
              <a:avLst/>
              <a:gdLst/>
              <a:ahLst/>
              <a:cxnLst/>
              <a:rect l="l" t="t" r="r" b="b"/>
              <a:pathLst>
                <a:path w="2227" h="2227" extrusionOk="0">
                  <a:moveTo>
                    <a:pt x="203" y="0"/>
                  </a:moveTo>
                  <a:cubicBezTo>
                    <a:pt x="96" y="0"/>
                    <a:pt x="1" y="96"/>
                    <a:pt x="1" y="203"/>
                  </a:cubicBezTo>
                  <a:lnTo>
                    <a:pt x="1" y="2036"/>
                  </a:lnTo>
                  <a:cubicBezTo>
                    <a:pt x="1" y="2143"/>
                    <a:pt x="96" y="2227"/>
                    <a:pt x="203" y="2227"/>
                  </a:cubicBezTo>
                  <a:lnTo>
                    <a:pt x="2025" y="2227"/>
                  </a:lnTo>
                  <a:cubicBezTo>
                    <a:pt x="2132" y="2227"/>
                    <a:pt x="2227" y="2143"/>
                    <a:pt x="2227" y="2036"/>
                  </a:cubicBezTo>
                  <a:lnTo>
                    <a:pt x="2227" y="203"/>
                  </a:lnTo>
                  <a:cubicBezTo>
                    <a:pt x="2227" y="96"/>
                    <a:pt x="2132" y="0"/>
                    <a:pt x="2025" y="0"/>
                  </a:cubicBezTo>
                  <a:close/>
                </a:path>
              </a:pathLst>
            </a:custGeom>
            <a:solidFill>
              <a:schemeClr val="dk2"/>
            </a:solid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6"/>
            <p:cNvSpPr/>
            <p:nvPr/>
          </p:nvSpPr>
          <p:spPr>
            <a:xfrm>
              <a:off x="777775" y="2150100"/>
              <a:ext cx="55675" cy="55675"/>
            </a:xfrm>
            <a:custGeom>
              <a:avLst/>
              <a:gdLst/>
              <a:ahLst/>
              <a:cxnLst/>
              <a:rect l="l" t="t" r="r" b="b"/>
              <a:pathLst>
                <a:path w="2227" h="2227" extrusionOk="0">
                  <a:moveTo>
                    <a:pt x="202" y="0"/>
                  </a:moveTo>
                  <a:cubicBezTo>
                    <a:pt x="95" y="0"/>
                    <a:pt x="0" y="96"/>
                    <a:pt x="0" y="203"/>
                  </a:cubicBezTo>
                  <a:lnTo>
                    <a:pt x="0" y="2036"/>
                  </a:lnTo>
                  <a:cubicBezTo>
                    <a:pt x="0" y="2143"/>
                    <a:pt x="95" y="2227"/>
                    <a:pt x="202" y="2227"/>
                  </a:cubicBezTo>
                  <a:lnTo>
                    <a:pt x="2024" y="2227"/>
                  </a:lnTo>
                  <a:cubicBezTo>
                    <a:pt x="2131" y="2227"/>
                    <a:pt x="2227" y="2143"/>
                    <a:pt x="2227" y="2036"/>
                  </a:cubicBezTo>
                  <a:lnTo>
                    <a:pt x="2227" y="203"/>
                  </a:lnTo>
                  <a:cubicBezTo>
                    <a:pt x="2227" y="96"/>
                    <a:pt x="2131" y="0"/>
                    <a:pt x="2024" y="0"/>
                  </a:cubicBezTo>
                  <a:close/>
                </a:path>
              </a:pathLst>
            </a:custGeom>
            <a:solidFill>
              <a:schemeClr val="dk2"/>
            </a:solid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36"/>
            <p:cNvSpPr/>
            <p:nvPr/>
          </p:nvSpPr>
          <p:spPr>
            <a:xfrm>
              <a:off x="855450" y="2150100"/>
              <a:ext cx="55700" cy="55675"/>
            </a:xfrm>
            <a:custGeom>
              <a:avLst/>
              <a:gdLst/>
              <a:ahLst/>
              <a:cxnLst/>
              <a:rect l="l" t="t" r="r" b="b"/>
              <a:pathLst>
                <a:path w="2228" h="2227" extrusionOk="0">
                  <a:moveTo>
                    <a:pt x="203" y="0"/>
                  </a:moveTo>
                  <a:cubicBezTo>
                    <a:pt x="96" y="0"/>
                    <a:pt x="1" y="96"/>
                    <a:pt x="1" y="203"/>
                  </a:cubicBezTo>
                  <a:lnTo>
                    <a:pt x="1" y="2036"/>
                  </a:lnTo>
                  <a:cubicBezTo>
                    <a:pt x="1" y="2143"/>
                    <a:pt x="96" y="2227"/>
                    <a:pt x="203" y="2227"/>
                  </a:cubicBezTo>
                  <a:lnTo>
                    <a:pt x="2037" y="2227"/>
                  </a:lnTo>
                  <a:cubicBezTo>
                    <a:pt x="2144" y="2227"/>
                    <a:pt x="2227" y="2143"/>
                    <a:pt x="2227" y="2036"/>
                  </a:cubicBezTo>
                  <a:lnTo>
                    <a:pt x="2227" y="203"/>
                  </a:lnTo>
                  <a:cubicBezTo>
                    <a:pt x="2227" y="96"/>
                    <a:pt x="2144" y="0"/>
                    <a:pt x="2037" y="0"/>
                  </a:cubicBezTo>
                  <a:close/>
                </a:path>
              </a:pathLst>
            </a:custGeom>
            <a:solidFill>
              <a:schemeClr val="dk2"/>
            </a:solid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36"/>
            <p:cNvSpPr/>
            <p:nvPr/>
          </p:nvSpPr>
          <p:spPr>
            <a:xfrm>
              <a:off x="933150" y="2150100"/>
              <a:ext cx="55675" cy="55675"/>
            </a:xfrm>
            <a:custGeom>
              <a:avLst/>
              <a:gdLst/>
              <a:ahLst/>
              <a:cxnLst/>
              <a:rect l="l" t="t" r="r" b="b"/>
              <a:pathLst>
                <a:path w="2227" h="2227" extrusionOk="0">
                  <a:moveTo>
                    <a:pt x="203" y="0"/>
                  </a:moveTo>
                  <a:cubicBezTo>
                    <a:pt x="95" y="0"/>
                    <a:pt x="0" y="96"/>
                    <a:pt x="0" y="203"/>
                  </a:cubicBezTo>
                  <a:lnTo>
                    <a:pt x="0" y="2036"/>
                  </a:lnTo>
                  <a:cubicBezTo>
                    <a:pt x="0" y="2143"/>
                    <a:pt x="95" y="2227"/>
                    <a:pt x="203" y="2227"/>
                  </a:cubicBezTo>
                  <a:lnTo>
                    <a:pt x="2036" y="2227"/>
                  </a:lnTo>
                  <a:cubicBezTo>
                    <a:pt x="2143" y="2227"/>
                    <a:pt x="2227" y="2143"/>
                    <a:pt x="2227" y="2036"/>
                  </a:cubicBezTo>
                  <a:lnTo>
                    <a:pt x="2227" y="203"/>
                  </a:lnTo>
                  <a:cubicBezTo>
                    <a:pt x="2227" y="96"/>
                    <a:pt x="2143" y="0"/>
                    <a:pt x="2036" y="0"/>
                  </a:cubicBezTo>
                  <a:close/>
                </a:path>
              </a:pathLst>
            </a:custGeom>
            <a:solidFill>
              <a:schemeClr val="dk2"/>
            </a:solid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36"/>
            <p:cNvSpPr/>
            <p:nvPr/>
          </p:nvSpPr>
          <p:spPr>
            <a:xfrm>
              <a:off x="1011125" y="2150100"/>
              <a:ext cx="55400" cy="55675"/>
            </a:xfrm>
            <a:custGeom>
              <a:avLst/>
              <a:gdLst/>
              <a:ahLst/>
              <a:cxnLst/>
              <a:rect l="l" t="t" r="r" b="b"/>
              <a:pathLst>
                <a:path w="2216" h="2227" extrusionOk="0">
                  <a:moveTo>
                    <a:pt x="191" y="0"/>
                  </a:moveTo>
                  <a:cubicBezTo>
                    <a:pt x="84" y="0"/>
                    <a:pt x="1" y="96"/>
                    <a:pt x="1" y="203"/>
                  </a:cubicBezTo>
                  <a:lnTo>
                    <a:pt x="1" y="2036"/>
                  </a:lnTo>
                  <a:cubicBezTo>
                    <a:pt x="1" y="2143"/>
                    <a:pt x="84" y="2227"/>
                    <a:pt x="191" y="2227"/>
                  </a:cubicBezTo>
                  <a:lnTo>
                    <a:pt x="2025" y="2227"/>
                  </a:lnTo>
                  <a:cubicBezTo>
                    <a:pt x="2132" y="2227"/>
                    <a:pt x="2215" y="2143"/>
                    <a:pt x="2215" y="2036"/>
                  </a:cubicBezTo>
                  <a:lnTo>
                    <a:pt x="2215" y="203"/>
                  </a:lnTo>
                  <a:cubicBezTo>
                    <a:pt x="2215" y="96"/>
                    <a:pt x="2132" y="0"/>
                    <a:pt x="2025" y="0"/>
                  </a:cubicBezTo>
                  <a:close/>
                </a:path>
              </a:pathLst>
            </a:custGeom>
            <a:solidFill>
              <a:schemeClr val="dk2"/>
            </a:solid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36"/>
            <p:cNvSpPr/>
            <p:nvPr/>
          </p:nvSpPr>
          <p:spPr>
            <a:xfrm>
              <a:off x="1088825" y="2150100"/>
              <a:ext cx="55375" cy="55675"/>
            </a:xfrm>
            <a:custGeom>
              <a:avLst/>
              <a:gdLst/>
              <a:ahLst/>
              <a:cxnLst/>
              <a:rect l="l" t="t" r="r" b="b"/>
              <a:pathLst>
                <a:path w="2215" h="2227" extrusionOk="0">
                  <a:moveTo>
                    <a:pt x="191" y="0"/>
                  </a:moveTo>
                  <a:cubicBezTo>
                    <a:pt x="83" y="0"/>
                    <a:pt x="0" y="96"/>
                    <a:pt x="0" y="203"/>
                  </a:cubicBezTo>
                  <a:lnTo>
                    <a:pt x="0" y="2036"/>
                  </a:lnTo>
                  <a:cubicBezTo>
                    <a:pt x="0" y="2143"/>
                    <a:pt x="83" y="2227"/>
                    <a:pt x="191" y="2227"/>
                  </a:cubicBezTo>
                  <a:lnTo>
                    <a:pt x="2024" y="2227"/>
                  </a:lnTo>
                  <a:cubicBezTo>
                    <a:pt x="2131" y="2227"/>
                    <a:pt x="2215" y="2143"/>
                    <a:pt x="2215" y="2036"/>
                  </a:cubicBezTo>
                  <a:lnTo>
                    <a:pt x="2215" y="203"/>
                  </a:lnTo>
                  <a:cubicBezTo>
                    <a:pt x="2215" y="96"/>
                    <a:pt x="2131" y="0"/>
                    <a:pt x="2024" y="0"/>
                  </a:cubicBezTo>
                  <a:close/>
                </a:path>
              </a:pathLst>
            </a:custGeom>
            <a:solidFill>
              <a:schemeClr val="dk2"/>
            </a:solid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6"/>
            <p:cNvSpPr/>
            <p:nvPr/>
          </p:nvSpPr>
          <p:spPr>
            <a:xfrm>
              <a:off x="1166500" y="2150100"/>
              <a:ext cx="55700" cy="55675"/>
            </a:xfrm>
            <a:custGeom>
              <a:avLst/>
              <a:gdLst/>
              <a:ahLst/>
              <a:cxnLst/>
              <a:rect l="l" t="t" r="r" b="b"/>
              <a:pathLst>
                <a:path w="2228" h="2227" extrusionOk="0">
                  <a:moveTo>
                    <a:pt x="191" y="0"/>
                  </a:moveTo>
                  <a:cubicBezTo>
                    <a:pt x="84" y="0"/>
                    <a:pt x="1" y="96"/>
                    <a:pt x="1" y="203"/>
                  </a:cubicBezTo>
                  <a:lnTo>
                    <a:pt x="1" y="2036"/>
                  </a:lnTo>
                  <a:cubicBezTo>
                    <a:pt x="1" y="2143"/>
                    <a:pt x="84" y="2227"/>
                    <a:pt x="191" y="2227"/>
                  </a:cubicBezTo>
                  <a:lnTo>
                    <a:pt x="2025" y="2227"/>
                  </a:lnTo>
                  <a:cubicBezTo>
                    <a:pt x="2132" y="2227"/>
                    <a:pt x="2227" y="2143"/>
                    <a:pt x="2227" y="2036"/>
                  </a:cubicBezTo>
                  <a:lnTo>
                    <a:pt x="2227" y="203"/>
                  </a:lnTo>
                  <a:cubicBezTo>
                    <a:pt x="2227" y="96"/>
                    <a:pt x="2132" y="0"/>
                    <a:pt x="2025" y="0"/>
                  </a:cubicBezTo>
                  <a:close/>
                </a:path>
              </a:pathLst>
            </a:custGeom>
            <a:solidFill>
              <a:schemeClr val="dk2"/>
            </a:solid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6"/>
            <p:cNvSpPr/>
            <p:nvPr/>
          </p:nvSpPr>
          <p:spPr>
            <a:xfrm>
              <a:off x="1244200" y="2150100"/>
              <a:ext cx="55675" cy="55675"/>
            </a:xfrm>
            <a:custGeom>
              <a:avLst/>
              <a:gdLst/>
              <a:ahLst/>
              <a:cxnLst/>
              <a:rect l="l" t="t" r="r" b="b"/>
              <a:pathLst>
                <a:path w="2227" h="2227" extrusionOk="0">
                  <a:moveTo>
                    <a:pt x="191" y="0"/>
                  </a:moveTo>
                  <a:cubicBezTo>
                    <a:pt x="83" y="0"/>
                    <a:pt x="0" y="96"/>
                    <a:pt x="0" y="203"/>
                  </a:cubicBezTo>
                  <a:lnTo>
                    <a:pt x="0" y="2036"/>
                  </a:lnTo>
                  <a:cubicBezTo>
                    <a:pt x="0" y="2143"/>
                    <a:pt x="83" y="2227"/>
                    <a:pt x="191" y="2227"/>
                  </a:cubicBezTo>
                  <a:lnTo>
                    <a:pt x="2024" y="2227"/>
                  </a:lnTo>
                  <a:cubicBezTo>
                    <a:pt x="2131" y="2227"/>
                    <a:pt x="2227" y="2143"/>
                    <a:pt x="2227" y="2036"/>
                  </a:cubicBezTo>
                  <a:lnTo>
                    <a:pt x="2227" y="203"/>
                  </a:lnTo>
                  <a:cubicBezTo>
                    <a:pt x="2227" y="96"/>
                    <a:pt x="2131" y="0"/>
                    <a:pt x="2024" y="0"/>
                  </a:cubicBezTo>
                  <a:close/>
                </a:path>
              </a:pathLst>
            </a:custGeom>
            <a:solidFill>
              <a:schemeClr val="dk2"/>
            </a:solid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36"/>
            <p:cNvSpPr/>
            <p:nvPr/>
          </p:nvSpPr>
          <p:spPr>
            <a:xfrm>
              <a:off x="1321875" y="2150100"/>
              <a:ext cx="55700" cy="55675"/>
            </a:xfrm>
            <a:custGeom>
              <a:avLst/>
              <a:gdLst/>
              <a:ahLst/>
              <a:cxnLst/>
              <a:rect l="l" t="t" r="r" b="b"/>
              <a:pathLst>
                <a:path w="2228" h="2227" extrusionOk="0">
                  <a:moveTo>
                    <a:pt x="203" y="0"/>
                  </a:moveTo>
                  <a:cubicBezTo>
                    <a:pt x="96" y="0"/>
                    <a:pt x="1" y="96"/>
                    <a:pt x="1" y="203"/>
                  </a:cubicBezTo>
                  <a:lnTo>
                    <a:pt x="1" y="2036"/>
                  </a:lnTo>
                  <a:cubicBezTo>
                    <a:pt x="1" y="2143"/>
                    <a:pt x="96" y="2227"/>
                    <a:pt x="203" y="2227"/>
                  </a:cubicBezTo>
                  <a:lnTo>
                    <a:pt x="2037" y="2227"/>
                  </a:lnTo>
                  <a:cubicBezTo>
                    <a:pt x="2144" y="2227"/>
                    <a:pt x="2227" y="2143"/>
                    <a:pt x="2227" y="2036"/>
                  </a:cubicBezTo>
                  <a:lnTo>
                    <a:pt x="2227" y="203"/>
                  </a:lnTo>
                  <a:cubicBezTo>
                    <a:pt x="2227" y="96"/>
                    <a:pt x="2144" y="0"/>
                    <a:pt x="2037" y="0"/>
                  </a:cubicBezTo>
                  <a:close/>
                </a:path>
              </a:pathLst>
            </a:custGeom>
            <a:solidFill>
              <a:schemeClr val="dk2"/>
            </a:solid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36"/>
            <p:cNvSpPr/>
            <p:nvPr/>
          </p:nvSpPr>
          <p:spPr>
            <a:xfrm>
              <a:off x="1399875" y="2150100"/>
              <a:ext cx="55375" cy="55675"/>
            </a:xfrm>
            <a:custGeom>
              <a:avLst/>
              <a:gdLst/>
              <a:ahLst/>
              <a:cxnLst/>
              <a:rect l="l" t="t" r="r" b="b"/>
              <a:pathLst>
                <a:path w="2215" h="2227" extrusionOk="0">
                  <a:moveTo>
                    <a:pt x="191" y="0"/>
                  </a:moveTo>
                  <a:cubicBezTo>
                    <a:pt x="83" y="0"/>
                    <a:pt x="0" y="96"/>
                    <a:pt x="0" y="203"/>
                  </a:cubicBezTo>
                  <a:lnTo>
                    <a:pt x="0" y="2036"/>
                  </a:lnTo>
                  <a:cubicBezTo>
                    <a:pt x="0" y="2143"/>
                    <a:pt x="83" y="2227"/>
                    <a:pt x="191" y="2227"/>
                  </a:cubicBezTo>
                  <a:lnTo>
                    <a:pt x="2024" y="2227"/>
                  </a:lnTo>
                  <a:cubicBezTo>
                    <a:pt x="2131" y="2227"/>
                    <a:pt x="2215" y="2143"/>
                    <a:pt x="2215" y="2036"/>
                  </a:cubicBezTo>
                  <a:lnTo>
                    <a:pt x="2215" y="203"/>
                  </a:lnTo>
                  <a:cubicBezTo>
                    <a:pt x="2215" y="96"/>
                    <a:pt x="2131" y="0"/>
                    <a:pt x="2024" y="0"/>
                  </a:cubicBezTo>
                  <a:close/>
                </a:path>
              </a:pathLst>
            </a:custGeom>
            <a:solidFill>
              <a:schemeClr val="dk2"/>
            </a:solid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36"/>
            <p:cNvSpPr/>
            <p:nvPr/>
          </p:nvSpPr>
          <p:spPr>
            <a:xfrm>
              <a:off x="467000" y="2330775"/>
              <a:ext cx="55400" cy="55675"/>
            </a:xfrm>
            <a:custGeom>
              <a:avLst/>
              <a:gdLst/>
              <a:ahLst/>
              <a:cxnLst/>
              <a:rect l="l" t="t" r="r" b="b"/>
              <a:pathLst>
                <a:path w="2216" h="2227" extrusionOk="0">
                  <a:moveTo>
                    <a:pt x="191" y="0"/>
                  </a:moveTo>
                  <a:cubicBezTo>
                    <a:pt x="84" y="0"/>
                    <a:pt x="1" y="84"/>
                    <a:pt x="1" y="203"/>
                  </a:cubicBezTo>
                  <a:lnTo>
                    <a:pt x="1" y="2024"/>
                  </a:lnTo>
                  <a:cubicBezTo>
                    <a:pt x="1" y="2132"/>
                    <a:pt x="84" y="2227"/>
                    <a:pt x="191" y="2227"/>
                  </a:cubicBezTo>
                  <a:lnTo>
                    <a:pt x="2025" y="2227"/>
                  </a:lnTo>
                  <a:cubicBezTo>
                    <a:pt x="2132" y="2227"/>
                    <a:pt x="2215" y="2132"/>
                    <a:pt x="2215" y="2024"/>
                  </a:cubicBezTo>
                  <a:lnTo>
                    <a:pt x="2215" y="203"/>
                  </a:lnTo>
                  <a:cubicBezTo>
                    <a:pt x="2215" y="84"/>
                    <a:pt x="2132" y="0"/>
                    <a:pt x="2025" y="0"/>
                  </a:cubicBezTo>
                  <a:close/>
                </a:path>
              </a:pathLst>
            </a:custGeom>
            <a:solidFill>
              <a:schemeClr val="dk2"/>
            </a:solid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36"/>
            <p:cNvSpPr/>
            <p:nvPr/>
          </p:nvSpPr>
          <p:spPr>
            <a:xfrm>
              <a:off x="544700" y="2330775"/>
              <a:ext cx="55375" cy="55675"/>
            </a:xfrm>
            <a:custGeom>
              <a:avLst/>
              <a:gdLst/>
              <a:ahLst/>
              <a:cxnLst/>
              <a:rect l="l" t="t" r="r" b="b"/>
              <a:pathLst>
                <a:path w="2215" h="2227" extrusionOk="0">
                  <a:moveTo>
                    <a:pt x="191" y="0"/>
                  </a:moveTo>
                  <a:cubicBezTo>
                    <a:pt x="84" y="0"/>
                    <a:pt x="0" y="84"/>
                    <a:pt x="0" y="203"/>
                  </a:cubicBezTo>
                  <a:lnTo>
                    <a:pt x="0" y="2024"/>
                  </a:lnTo>
                  <a:cubicBezTo>
                    <a:pt x="0" y="2132"/>
                    <a:pt x="84" y="2227"/>
                    <a:pt x="191" y="2227"/>
                  </a:cubicBezTo>
                  <a:lnTo>
                    <a:pt x="2025" y="2227"/>
                  </a:lnTo>
                  <a:cubicBezTo>
                    <a:pt x="2132" y="2227"/>
                    <a:pt x="2215" y="2132"/>
                    <a:pt x="2215" y="2024"/>
                  </a:cubicBezTo>
                  <a:lnTo>
                    <a:pt x="2215" y="203"/>
                  </a:lnTo>
                  <a:cubicBezTo>
                    <a:pt x="2215" y="84"/>
                    <a:pt x="2132" y="0"/>
                    <a:pt x="2025" y="0"/>
                  </a:cubicBezTo>
                  <a:close/>
                </a:path>
              </a:pathLst>
            </a:custGeom>
            <a:solidFill>
              <a:schemeClr val="dk2"/>
            </a:solid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36"/>
            <p:cNvSpPr/>
            <p:nvPr/>
          </p:nvSpPr>
          <p:spPr>
            <a:xfrm>
              <a:off x="622375" y="2330775"/>
              <a:ext cx="55400" cy="55675"/>
            </a:xfrm>
            <a:custGeom>
              <a:avLst/>
              <a:gdLst/>
              <a:ahLst/>
              <a:cxnLst/>
              <a:rect l="l" t="t" r="r" b="b"/>
              <a:pathLst>
                <a:path w="2216" h="2227" extrusionOk="0">
                  <a:moveTo>
                    <a:pt x="191" y="0"/>
                  </a:moveTo>
                  <a:cubicBezTo>
                    <a:pt x="84" y="0"/>
                    <a:pt x="1" y="84"/>
                    <a:pt x="1" y="203"/>
                  </a:cubicBezTo>
                  <a:lnTo>
                    <a:pt x="1" y="2024"/>
                  </a:lnTo>
                  <a:cubicBezTo>
                    <a:pt x="1" y="2132"/>
                    <a:pt x="84" y="2227"/>
                    <a:pt x="191" y="2227"/>
                  </a:cubicBezTo>
                  <a:lnTo>
                    <a:pt x="2025" y="2227"/>
                  </a:lnTo>
                  <a:cubicBezTo>
                    <a:pt x="2132" y="2227"/>
                    <a:pt x="2216" y="2132"/>
                    <a:pt x="2216" y="2024"/>
                  </a:cubicBezTo>
                  <a:lnTo>
                    <a:pt x="2216" y="203"/>
                  </a:lnTo>
                  <a:cubicBezTo>
                    <a:pt x="2216" y="84"/>
                    <a:pt x="2132" y="0"/>
                    <a:pt x="2025" y="0"/>
                  </a:cubicBezTo>
                  <a:close/>
                </a:path>
              </a:pathLst>
            </a:custGeom>
            <a:solidFill>
              <a:schemeClr val="dk2"/>
            </a:solid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36"/>
            <p:cNvSpPr/>
            <p:nvPr/>
          </p:nvSpPr>
          <p:spPr>
            <a:xfrm>
              <a:off x="467000" y="2420675"/>
              <a:ext cx="55400" cy="55675"/>
            </a:xfrm>
            <a:custGeom>
              <a:avLst/>
              <a:gdLst/>
              <a:ahLst/>
              <a:cxnLst/>
              <a:rect l="l" t="t" r="r" b="b"/>
              <a:pathLst>
                <a:path w="2216" h="2227" extrusionOk="0">
                  <a:moveTo>
                    <a:pt x="191" y="0"/>
                  </a:moveTo>
                  <a:cubicBezTo>
                    <a:pt x="84" y="0"/>
                    <a:pt x="1" y="95"/>
                    <a:pt x="1" y="203"/>
                  </a:cubicBezTo>
                  <a:lnTo>
                    <a:pt x="1" y="2024"/>
                  </a:lnTo>
                  <a:cubicBezTo>
                    <a:pt x="1" y="2131"/>
                    <a:pt x="84" y="2227"/>
                    <a:pt x="191" y="2227"/>
                  </a:cubicBezTo>
                  <a:lnTo>
                    <a:pt x="2025" y="2227"/>
                  </a:lnTo>
                  <a:cubicBezTo>
                    <a:pt x="2132" y="2227"/>
                    <a:pt x="2215" y="2131"/>
                    <a:pt x="2215" y="2024"/>
                  </a:cubicBezTo>
                  <a:lnTo>
                    <a:pt x="2215" y="203"/>
                  </a:lnTo>
                  <a:cubicBezTo>
                    <a:pt x="2215" y="95"/>
                    <a:pt x="2132" y="0"/>
                    <a:pt x="2025" y="0"/>
                  </a:cubicBezTo>
                  <a:close/>
                </a:path>
              </a:pathLst>
            </a:custGeom>
            <a:solidFill>
              <a:schemeClr val="dk2"/>
            </a:solid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6"/>
            <p:cNvSpPr/>
            <p:nvPr/>
          </p:nvSpPr>
          <p:spPr>
            <a:xfrm>
              <a:off x="544700" y="2420675"/>
              <a:ext cx="55375" cy="55675"/>
            </a:xfrm>
            <a:custGeom>
              <a:avLst/>
              <a:gdLst/>
              <a:ahLst/>
              <a:cxnLst/>
              <a:rect l="l" t="t" r="r" b="b"/>
              <a:pathLst>
                <a:path w="2215" h="2227" extrusionOk="0">
                  <a:moveTo>
                    <a:pt x="191" y="0"/>
                  </a:moveTo>
                  <a:cubicBezTo>
                    <a:pt x="84" y="0"/>
                    <a:pt x="0" y="95"/>
                    <a:pt x="0" y="203"/>
                  </a:cubicBezTo>
                  <a:lnTo>
                    <a:pt x="0" y="2024"/>
                  </a:lnTo>
                  <a:cubicBezTo>
                    <a:pt x="0" y="2131"/>
                    <a:pt x="84" y="2227"/>
                    <a:pt x="191" y="2227"/>
                  </a:cubicBezTo>
                  <a:lnTo>
                    <a:pt x="2025" y="2227"/>
                  </a:lnTo>
                  <a:cubicBezTo>
                    <a:pt x="2132" y="2227"/>
                    <a:pt x="2215" y="2131"/>
                    <a:pt x="2215" y="2024"/>
                  </a:cubicBezTo>
                  <a:lnTo>
                    <a:pt x="2215" y="203"/>
                  </a:lnTo>
                  <a:cubicBezTo>
                    <a:pt x="2215" y="95"/>
                    <a:pt x="2132" y="0"/>
                    <a:pt x="2025" y="0"/>
                  </a:cubicBezTo>
                  <a:close/>
                </a:path>
              </a:pathLst>
            </a:custGeom>
            <a:solidFill>
              <a:schemeClr val="dk2"/>
            </a:solid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36"/>
            <p:cNvSpPr/>
            <p:nvPr/>
          </p:nvSpPr>
          <p:spPr>
            <a:xfrm>
              <a:off x="622375" y="2420675"/>
              <a:ext cx="55400" cy="55675"/>
            </a:xfrm>
            <a:custGeom>
              <a:avLst/>
              <a:gdLst/>
              <a:ahLst/>
              <a:cxnLst/>
              <a:rect l="l" t="t" r="r" b="b"/>
              <a:pathLst>
                <a:path w="2216" h="2227" extrusionOk="0">
                  <a:moveTo>
                    <a:pt x="191" y="0"/>
                  </a:moveTo>
                  <a:cubicBezTo>
                    <a:pt x="84" y="0"/>
                    <a:pt x="1" y="95"/>
                    <a:pt x="1" y="203"/>
                  </a:cubicBezTo>
                  <a:lnTo>
                    <a:pt x="1" y="2024"/>
                  </a:lnTo>
                  <a:cubicBezTo>
                    <a:pt x="1" y="2131"/>
                    <a:pt x="84" y="2227"/>
                    <a:pt x="191" y="2227"/>
                  </a:cubicBezTo>
                  <a:lnTo>
                    <a:pt x="2025" y="2227"/>
                  </a:lnTo>
                  <a:cubicBezTo>
                    <a:pt x="2132" y="2227"/>
                    <a:pt x="2216" y="2131"/>
                    <a:pt x="2216" y="2024"/>
                  </a:cubicBezTo>
                  <a:lnTo>
                    <a:pt x="2216" y="203"/>
                  </a:lnTo>
                  <a:cubicBezTo>
                    <a:pt x="2216" y="95"/>
                    <a:pt x="2132" y="0"/>
                    <a:pt x="2025" y="0"/>
                  </a:cubicBezTo>
                  <a:close/>
                </a:path>
              </a:pathLst>
            </a:custGeom>
            <a:solidFill>
              <a:schemeClr val="dk2"/>
            </a:solid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6"/>
            <p:cNvSpPr/>
            <p:nvPr/>
          </p:nvSpPr>
          <p:spPr>
            <a:xfrm>
              <a:off x="700075" y="2330775"/>
              <a:ext cx="55675" cy="55675"/>
            </a:xfrm>
            <a:custGeom>
              <a:avLst/>
              <a:gdLst/>
              <a:ahLst/>
              <a:cxnLst/>
              <a:rect l="l" t="t" r="r" b="b"/>
              <a:pathLst>
                <a:path w="2227" h="2227" extrusionOk="0">
                  <a:moveTo>
                    <a:pt x="203" y="0"/>
                  </a:moveTo>
                  <a:cubicBezTo>
                    <a:pt x="96" y="0"/>
                    <a:pt x="1" y="84"/>
                    <a:pt x="1" y="203"/>
                  </a:cubicBezTo>
                  <a:lnTo>
                    <a:pt x="1" y="2024"/>
                  </a:lnTo>
                  <a:cubicBezTo>
                    <a:pt x="1" y="2132"/>
                    <a:pt x="96" y="2227"/>
                    <a:pt x="203" y="2227"/>
                  </a:cubicBezTo>
                  <a:lnTo>
                    <a:pt x="2025" y="2227"/>
                  </a:lnTo>
                  <a:cubicBezTo>
                    <a:pt x="2132" y="2227"/>
                    <a:pt x="2227" y="2132"/>
                    <a:pt x="2227" y="2024"/>
                  </a:cubicBezTo>
                  <a:lnTo>
                    <a:pt x="2227" y="203"/>
                  </a:lnTo>
                  <a:cubicBezTo>
                    <a:pt x="2227" y="84"/>
                    <a:pt x="2132" y="0"/>
                    <a:pt x="2025" y="0"/>
                  </a:cubicBezTo>
                  <a:close/>
                </a:path>
              </a:pathLst>
            </a:custGeom>
            <a:solidFill>
              <a:schemeClr val="dk2"/>
            </a:solid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6"/>
            <p:cNvSpPr/>
            <p:nvPr/>
          </p:nvSpPr>
          <p:spPr>
            <a:xfrm>
              <a:off x="777775" y="2330775"/>
              <a:ext cx="55675" cy="55675"/>
            </a:xfrm>
            <a:custGeom>
              <a:avLst/>
              <a:gdLst/>
              <a:ahLst/>
              <a:cxnLst/>
              <a:rect l="l" t="t" r="r" b="b"/>
              <a:pathLst>
                <a:path w="2227" h="2227" extrusionOk="0">
                  <a:moveTo>
                    <a:pt x="202" y="0"/>
                  </a:moveTo>
                  <a:cubicBezTo>
                    <a:pt x="95" y="0"/>
                    <a:pt x="0" y="84"/>
                    <a:pt x="0" y="203"/>
                  </a:cubicBezTo>
                  <a:lnTo>
                    <a:pt x="0" y="2024"/>
                  </a:lnTo>
                  <a:cubicBezTo>
                    <a:pt x="0" y="2132"/>
                    <a:pt x="95" y="2227"/>
                    <a:pt x="202" y="2227"/>
                  </a:cubicBezTo>
                  <a:lnTo>
                    <a:pt x="2024" y="2227"/>
                  </a:lnTo>
                  <a:cubicBezTo>
                    <a:pt x="2131" y="2227"/>
                    <a:pt x="2227" y="2132"/>
                    <a:pt x="2227" y="2024"/>
                  </a:cubicBezTo>
                  <a:lnTo>
                    <a:pt x="2227" y="203"/>
                  </a:lnTo>
                  <a:cubicBezTo>
                    <a:pt x="2227" y="84"/>
                    <a:pt x="2131" y="0"/>
                    <a:pt x="2024" y="0"/>
                  </a:cubicBezTo>
                  <a:close/>
                </a:path>
              </a:pathLst>
            </a:custGeom>
            <a:solidFill>
              <a:schemeClr val="dk2"/>
            </a:solid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6"/>
            <p:cNvSpPr/>
            <p:nvPr/>
          </p:nvSpPr>
          <p:spPr>
            <a:xfrm>
              <a:off x="855450" y="2330775"/>
              <a:ext cx="55700" cy="55675"/>
            </a:xfrm>
            <a:custGeom>
              <a:avLst/>
              <a:gdLst/>
              <a:ahLst/>
              <a:cxnLst/>
              <a:rect l="l" t="t" r="r" b="b"/>
              <a:pathLst>
                <a:path w="2228" h="2227" extrusionOk="0">
                  <a:moveTo>
                    <a:pt x="203" y="0"/>
                  </a:moveTo>
                  <a:cubicBezTo>
                    <a:pt x="96" y="0"/>
                    <a:pt x="1" y="84"/>
                    <a:pt x="1" y="203"/>
                  </a:cubicBezTo>
                  <a:lnTo>
                    <a:pt x="1" y="2024"/>
                  </a:lnTo>
                  <a:cubicBezTo>
                    <a:pt x="1" y="2132"/>
                    <a:pt x="96" y="2227"/>
                    <a:pt x="203" y="2227"/>
                  </a:cubicBezTo>
                  <a:lnTo>
                    <a:pt x="2037" y="2227"/>
                  </a:lnTo>
                  <a:cubicBezTo>
                    <a:pt x="2144" y="2227"/>
                    <a:pt x="2227" y="2132"/>
                    <a:pt x="2227" y="2024"/>
                  </a:cubicBezTo>
                  <a:lnTo>
                    <a:pt x="2227" y="203"/>
                  </a:lnTo>
                  <a:cubicBezTo>
                    <a:pt x="2227" y="84"/>
                    <a:pt x="2144" y="0"/>
                    <a:pt x="2037" y="0"/>
                  </a:cubicBezTo>
                  <a:close/>
                </a:path>
              </a:pathLst>
            </a:custGeom>
            <a:solidFill>
              <a:schemeClr val="dk2"/>
            </a:solid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6"/>
            <p:cNvSpPr/>
            <p:nvPr/>
          </p:nvSpPr>
          <p:spPr>
            <a:xfrm>
              <a:off x="933150" y="2330775"/>
              <a:ext cx="55675" cy="55675"/>
            </a:xfrm>
            <a:custGeom>
              <a:avLst/>
              <a:gdLst/>
              <a:ahLst/>
              <a:cxnLst/>
              <a:rect l="l" t="t" r="r" b="b"/>
              <a:pathLst>
                <a:path w="2227" h="2227" extrusionOk="0">
                  <a:moveTo>
                    <a:pt x="203" y="0"/>
                  </a:moveTo>
                  <a:cubicBezTo>
                    <a:pt x="95" y="0"/>
                    <a:pt x="0" y="84"/>
                    <a:pt x="0" y="203"/>
                  </a:cubicBezTo>
                  <a:lnTo>
                    <a:pt x="0" y="2024"/>
                  </a:lnTo>
                  <a:cubicBezTo>
                    <a:pt x="0" y="2132"/>
                    <a:pt x="95" y="2227"/>
                    <a:pt x="203" y="2227"/>
                  </a:cubicBezTo>
                  <a:lnTo>
                    <a:pt x="2036" y="2227"/>
                  </a:lnTo>
                  <a:cubicBezTo>
                    <a:pt x="2143" y="2227"/>
                    <a:pt x="2227" y="2132"/>
                    <a:pt x="2227" y="2024"/>
                  </a:cubicBezTo>
                  <a:lnTo>
                    <a:pt x="2227" y="203"/>
                  </a:lnTo>
                  <a:cubicBezTo>
                    <a:pt x="2227" y="84"/>
                    <a:pt x="2143" y="0"/>
                    <a:pt x="2036" y="0"/>
                  </a:cubicBezTo>
                  <a:close/>
                </a:path>
              </a:pathLst>
            </a:custGeom>
            <a:solidFill>
              <a:schemeClr val="dk2"/>
            </a:solid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6"/>
            <p:cNvSpPr/>
            <p:nvPr/>
          </p:nvSpPr>
          <p:spPr>
            <a:xfrm>
              <a:off x="1011125" y="2330775"/>
              <a:ext cx="55400" cy="55675"/>
            </a:xfrm>
            <a:custGeom>
              <a:avLst/>
              <a:gdLst/>
              <a:ahLst/>
              <a:cxnLst/>
              <a:rect l="l" t="t" r="r" b="b"/>
              <a:pathLst>
                <a:path w="2216" h="2227" extrusionOk="0">
                  <a:moveTo>
                    <a:pt x="191" y="0"/>
                  </a:moveTo>
                  <a:cubicBezTo>
                    <a:pt x="84" y="0"/>
                    <a:pt x="1" y="84"/>
                    <a:pt x="1" y="203"/>
                  </a:cubicBezTo>
                  <a:lnTo>
                    <a:pt x="1" y="2024"/>
                  </a:lnTo>
                  <a:cubicBezTo>
                    <a:pt x="1" y="2132"/>
                    <a:pt x="84" y="2227"/>
                    <a:pt x="191" y="2227"/>
                  </a:cubicBezTo>
                  <a:lnTo>
                    <a:pt x="2025" y="2227"/>
                  </a:lnTo>
                  <a:cubicBezTo>
                    <a:pt x="2132" y="2227"/>
                    <a:pt x="2215" y="2132"/>
                    <a:pt x="2215" y="2024"/>
                  </a:cubicBezTo>
                  <a:lnTo>
                    <a:pt x="2215" y="203"/>
                  </a:lnTo>
                  <a:cubicBezTo>
                    <a:pt x="2215" y="84"/>
                    <a:pt x="2132" y="0"/>
                    <a:pt x="2025" y="0"/>
                  </a:cubicBezTo>
                  <a:close/>
                </a:path>
              </a:pathLst>
            </a:custGeom>
            <a:solidFill>
              <a:schemeClr val="dk2"/>
            </a:solid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6"/>
            <p:cNvSpPr/>
            <p:nvPr/>
          </p:nvSpPr>
          <p:spPr>
            <a:xfrm>
              <a:off x="1088825" y="2330775"/>
              <a:ext cx="55375" cy="55675"/>
            </a:xfrm>
            <a:custGeom>
              <a:avLst/>
              <a:gdLst/>
              <a:ahLst/>
              <a:cxnLst/>
              <a:rect l="l" t="t" r="r" b="b"/>
              <a:pathLst>
                <a:path w="2215" h="2227" extrusionOk="0">
                  <a:moveTo>
                    <a:pt x="191" y="0"/>
                  </a:moveTo>
                  <a:cubicBezTo>
                    <a:pt x="83" y="0"/>
                    <a:pt x="0" y="84"/>
                    <a:pt x="0" y="203"/>
                  </a:cubicBezTo>
                  <a:lnTo>
                    <a:pt x="0" y="2024"/>
                  </a:lnTo>
                  <a:cubicBezTo>
                    <a:pt x="0" y="2132"/>
                    <a:pt x="83" y="2227"/>
                    <a:pt x="191" y="2227"/>
                  </a:cubicBezTo>
                  <a:lnTo>
                    <a:pt x="2024" y="2227"/>
                  </a:lnTo>
                  <a:cubicBezTo>
                    <a:pt x="2131" y="2227"/>
                    <a:pt x="2215" y="2132"/>
                    <a:pt x="2215" y="2024"/>
                  </a:cubicBezTo>
                  <a:lnTo>
                    <a:pt x="2215" y="203"/>
                  </a:lnTo>
                  <a:cubicBezTo>
                    <a:pt x="2215" y="84"/>
                    <a:pt x="2131" y="0"/>
                    <a:pt x="2024" y="0"/>
                  </a:cubicBezTo>
                  <a:close/>
                </a:path>
              </a:pathLst>
            </a:custGeom>
            <a:solidFill>
              <a:schemeClr val="dk2"/>
            </a:solid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36"/>
            <p:cNvSpPr/>
            <p:nvPr/>
          </p:nvSpPr>
          <p:spPr>
            <a:xfrm>
              <a:off x="1166500" y="2330775"/>
              <a:ext cx="55700" cy="55675"/>
            </a:xfrm>
            <a:custGeom>
              <a:avLst/>
              <a:gdLst/>
              <a:ahLst/>
              <a:cxnLst/>
              <a:rect l="l" t="t" r="r" b="b"/>
              <a:pathLst>
                <a:path w="2228" h="2227" extrusionOk="0">
                  <a:moveTo>
                    <a:pt x="191" y="0"/>
                  </a:moveTo>
                  <a:cubicBezTo>
                    <a:pt x="84" y="0"/>
                    <a:pt x="1" y="84"/>
                    <a:pt x="1" y="203"/>
                  </a:cubicBezTo>
                  <a:lnTo>
                    <a:pt x="1" y="2024"/>
                  </a:lnTo>
                  <a:cubicBezTo>
                    <a:pt x="1" y="2132"/>
                    <a:pt x="84" y="2227"/>
                    <a:pt x="191" y="2227"/>
                  </a:cubicBezTo>
                  <a:lnTo>
                    <a:pt x="2025" y="2227"/>
                  </a:lnTo>
                  <a:cubicBezTo>
                    <a:pt x="2132" y="2227"/>
                    <a:pt x="2227" y="2132"/>
                    <a:pt x="2227" y="2024"/>
                  </a:cubicBezTo>
                  <a:lnTo>
                    <a:pt x="2227" y="203"/>
                  </a:lnTo>
                  <a:cubicBezTo>
                    <a:pt x="2227" y="84"/>
                    <a:pt x="2132" y="0"/>
                    <a:pt x="2025" y="0"/>
                  </a:cubicBezTo>
                  <a:close/>
                </a:path>
              </a:pathLst>
            </a:custGeom>
            <a:solidFill>
              <a:schemeClr val="dk2"/>
            </a:solid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6"/>
            <p:cNvSpPr/>
            <p:nvPr/>
          </p:nvSpPr>
          <p:spPr>
            <a:xfrm>
              <a:off x="1244200" y="2330775"/>
              <a:ext cx="55675" cy="55675"/>
            </a:xfrm>
            <a:custGeom>
              <a:avLst/>
              <a:gdLst/>
              <a:ahLst/>
              <a:cxnLst/>
              <a:rect l="l" t="t" r="r" b="b"/>
              <a:pathLst>
                <a:path w="2227" h="2227" extrusionOk="0">
                  <a:moveTo>
                    <a:pt x="191" y="0"/>
                  </a:moveTo>
                  <a:cubicBezTo>
                    <a:pt x="83" y="0"/>
                    <a:pt x="0" y="84"/>
                    <a:pt x="0" y="203"/>
                  </a:cubicBezTo>
                  <a:lnTo>
                    <a:pt x="0" y="2024"/>
                  </a:lnTo>
                  <a:cubicBezTo>
                    <a:pt x="0" y="2132"/>
                    <a:pt x="83" y="2227"/>
                    <a:pt x="191" y="2227"/>
                  </a:cubicBezTo>
                  <a:lnTo>
                    <a:pt x="2024" y="2227"/>
                  </a:lnTo>
                  <a:cubicBezTo>
                    <a:pt x="2131" y="2227"/>
                    <a:pt x="2227" y="2132"/>
                    <a:pt x="2227" y="2024"/>
                  </a:cubicBezTo>
                  <a:lnTo>
                    <a:pt x="2227" y="203"/>
                  </a:lnTo>
                  <a:cubicBezTo>
                    <a:pt x="2227" y="84"/>
                    <a:pt x="2131" y="0"/>
                    <a:pt x="2024" y="0"/>
                  </a:cubicBezTo>
                  <a:close/>
                </a:path>
              </a:pathLst>
            </a:custGeom>
            <a:solidFill>
              <a:schemeClr val="dk2"/>
            </a:solid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6"/>
            <p:cNvSpPr/>
            <p:nvPr/>
          </p:nvSpPr>
          <p:spPr>
            <a:xfrm>
              <a:off x="1321875" y="2330775"/>
              <a:ext cx="55700" cy="55675"/>
            </a:xfrm>
            <a:custGeom>
              <a:avLst/>
              <a:gdLst/>
              <a:ahLst/>
              <a:cxnLst/>
              <a:rect l="l" t="t" r="r" b="b"/>
              <a:pathLst>
                <a:path w="2228" h="2227" extrusionOk="0">
                  <a:moveTo>
                    <a:pt x="203" y="0"/>
                  </a:moveTo>
                  <a:cubicBezTo>
                    <a:pt x="96" y="0"/>
                    <a:pt x="1" y="84"/>
                    <a:pt x="1" y="203"/>
                  </a:cubicBezTo>
                  <a:lnTo>
                    <a:pt x="1" y="2024"/>
                  </a:lnTo>
                  <a:cubicBezTo>
                    <a:pt x="1" y="2132"/>
                    <a:pt x="96" y="2227"/>
                    <a:pt x="203" y="2227"/>
                  </a:cubicBezTo>
                  <a:lnTo>
                    <a:pt x="2037" y="2227"/>
                  </a:lnTo>
                  <a:cubicBezTo>
                    <a:pt x="2144" y="2227"/>
                    <a:pt x="2227" y="2132"/>
                    <a:pt x="2227" y="2024"/>
                  </a:cubicBezTo>
                  <a:lnTo>
                    <a:pt x="2227" y="203"/>
                  </a:lnTo>
                  <a:cubicBezTo>
                    <a:pt x="2227" y="84"/>
                    <a:pt x="2144" y="0"/>
                    <a:pt x="2037" y="0"/>
                  </a:cubicBezTo>
                  <a:close/>
                </a:path>
              </a:pathLst>
            </a:custGeom>
            <a:solidFill>
              <a:schemeClr val="dk2"/>
            </a:solid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6"/>
            <p:cNvSpPr/>
            <p:nvPr/>
          </p:nvSpPr>
          <p:spPr>
            <a:xfrm>
              <a:off x="1377550" y="2240875"/>
              <a:ext cx="77700" cy="145575"/>
            </a:xfrm>
            <a:custGeom>
              <a:avLst/>
              <a:gdLst/>
              <a:ahLst/>
              <a:cxnLst/>
              <a:rect l="l" t="t" r="r" b="b"/>
              <a:pathLst>
                <a:path w="3108" h="5823" extrusionOk="0">
                  <a:moveTo>
                    <a:pt x="655" y="1"/>
                  </a:moveTo>
                  <a:cubicBezTo>
                    <a:pt x="286" y="1"/>
                    <a:pt x="0" y="310"/>
                    <a:pt x="0" y="691"/>
                  </a:cubicBezTo>
                  <a:lnTo>
                    <a:pt x="0" y="1668"/>
                  </a:lnTo>
                  <a:cubicBezTo>
                    <a:pt x="0" y="2049"/>
                    <a:pt x="286" y="2358"/>
                    <a:pt x="655" y="2358"/>
                  </a:cubicBezTo>
                  <a:lnTo>
                    <a:pt x="893" y="2358"/>
                  </a:lnTo>
                  <a:lnTo>
                    <a:pt x="893" y="4954"/>
                  </a:lnTo>
                  <a:cubicBezTo>
                    <a:pt x="893" y="5430"/>
                    <a:pt x="1250" y="5823"/>
                    <a:pt x="1703" y="5823"/>
                  </a:cubicBezTo>
                  <a:lnTo>
                    <a:pt x="2298" y="5823"/>
                  </a:lnTo>
                  <a:cubicBezTo>
                    <a:pt x="2739" y="5823"/>
                    <a:pt x="3108" y="5430"/>
                    <a:pt x="3108" y="4954"/>
                  </a:cubicBezTo>
                  <a:lnTo>
                    <a:pt x="3108" y="1668"/>
                  </a:lnTo>
                  <a:lnTo>
                    <a:pt x="3108" y="1560"/>
                  </a:lnTo>
                  <a:lnTo>
                    <a:pt x="3108" y="691"/>
                  </a:lnTo>
                  <a:cubicBezTo>
                    <a:pt x="3108" y="310"/>
                    <a:pt x="2822" y="1"/>
                    <a:pt x="2453" y="1"/>
                  </a:cubicBezTo>
                  <a:close/>
                </a:path>
              </a:pathLst>
            </a:custGeom>
            <a:solidFill>
              <a:schemeClr val="dk2"/>
            </a:solid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6"/>
            <p:cNvSpPr/>
            <p:nvPr/>
          </p:nvSpPr>
          <p:spPr>
            <a:xfrm>
              <a:off x="1244200" y="2420675"/>
              <a:ext cx="55675" cy="55675"/>
            </a:xfrm>
            <a:custGeom>
              <a:avLst/>
              <a:gdLst/>
              <a:ahLst/>
              <a:cxnLst/>
              <a:rect l="l" t="t" r="r" b="b"/>
              <a:pathLst>
                <a:path w="2227" h="2227" extrusionOk="0">
                  <a:moveTo>
                    <a:pt x="191" y="0"/>
                  </a:moveTo>
                  <a:cubicBezTo>
                    <a:pt x="83" y="0"/>
                    <a:pt x="0" y="95"/>
                    <a:pt x="0" y="203"/>
                  </a:cubicBezTo>
                  <a:lnTo>
                    <a:pt x="0" y="2024"/>
                  </a:lnTo>
                  <a:cubicBezTo>
                    <a:pt x="0" y="2131"/>
                    <a:pt x="83" y="2227"/>
                    <a:pt x="191" y="2227"/>
                  </a:cubicBezTo>
                  <a:lnTo>
                    <a:pt x="2024" y="2227"/>
                  </a:lnTo>
                  <a:cubicBezTo>
                    <a:pt x="2131" y="2227"/>
                    <a:pt x="2227" y="2131"/>
                    <a:pt x="2227" y="2024"/>
                  </a:cubicBezTo>
                  <a:lnTo>
                    <a:pt x="2227" y="203"/>
                  </a:lnTo>
                  <a:cubicBezTo>
                    <a:pt x="2227" y="95"/>
                    <a:pt x="2131" y="0"/>
                    <a:pt x="2024" y="0"/>
                  </a:cubicBezTo>
                  <a:close/>
                </a:path>
              </a:pathLst>
            </a:custGeom>
            <a:solidFill>
              <a:schemeClr val="dk2"/>
            </a:solid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6"/>
            <p:cNvSpPr/>
            <p:nvPr/>
          </p:nvSpPr>
          <p:spPr>
            <a:xfrm>
              <a:off x="1321875" y="2420675"/>
              <a:ext cx="55700" cy="55675"/>
            </a:xfrm>
            <a:custGeom>
              <a:avLst/>
              <a:gdLst/>
              <a:ahLst/>
              <a:cxnLst/>
              <a:rect l="l" t="t" r="r" b="b"/>
              <a:pathLst>
                <a:path w="2228" h="2227" extrusionOk="0">
                  <a:moveTo>
                    <a:pt x="203" y="0"/>
                  </a:moveTo>
                  <a:cubicBezTo>
                    <a:pt x="96" y="0"/>
                    <a:pt x="1" y="95"/>
                    <a:pt x="1" y="203"/>
                  </a:cubicBezTo>
                  <a:lnTo>
                    <a:pt x="1" y="2024"/>
                  </a:lnTo>
                  <a:cubicBezTo>
                    <a:pt x="1" y="2131"/>
                    <a:pt x="96" y="2227"/>
                    <a:pt x="203" y="2227"/>
                  </a:cubicBezTo>
                  <a:lnTo>
                    <a:pt x="2037" y="2227"/>
                  </a:lnTo>
                  <a:cubicBezTo>
                    <a:pt x="2144" y="2227"/>
                    <a:pt x="2227" y="2131"/>
                    <a:pt x="2227" y="2024"/>
                  </a:cubicBezTo>
                  <a:lnTo>
                    <a:pt x="2227" y="203"/>
                  </a:lnTo>
                  <a:cubicBezTo>
                    <a:pt x="2227" y="95"/>
                    <a:pt x="2144" y="0"/>
                    <a:pt x="2037" y="0"/>
                  </a:cubicBezTo>
                  <a:close/>
                </a:path>
              </a:pathLst>
            </a:custGeom>
            <a:solidFill>
              <a:schemeClr val="dk2"/>
            </a:solid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36"/>
            <p:cNvSpPr/>
            <p:nvPr/>
          </p:nvSpPr>
          <p:spPr>
            <a:xfrm>
              <a:off x="1399875" y="2420675"/>
              <a:ext cx="55375" cy="55675"/>
            </a:xfrm>
            <a:custGeom>
              <a:avLst/>
              <a:gdLst/>
              <a:ahLst/>
              <a:cxnLst/>
              <a:rect l="l" t="t" r="r" b="b"/>
              <a:pathLst>
                <a:path w="2215" h="2227" extrusionOk="0">
                  <a:moveTo>
                    <a:pt x="191" y="0"/>
                  </a:moveTo>
                  <a:cubicBezTo>
                    <a:pt x="83" y="0"/>
                    <a:pt x="0" y="95"/>
                    <a:pt x="0" y="203"/>
                  </a:cubicBezTo>
                  <a:lnTo>
                    <a:pt x="0" y="2024"/>
                  </a:lnTo>
                  <a:cubicBezTo>
                    <a:pt x="0" y="2131"/>
                    <a:pt x="83" y="2227"/>
                    <a:pt x="191" y="2227"/>
                  </a:cubicBezTo>
                  <a:lnTo>
                    <a:pt x="2024" y="2227"/>
                  </a:lnTo>
                  <a:cubicBezTo>
                    <a:pt x="2131" y="2227"/>
                    <a:pt x="2215" y="2131"/>
                    <a:pt x="2215" y="2024"/>
                  </a:cubicBezTo>
                  <a:lnTo>
                    <a:pt x="2215" y="203"/>
                  </a:lnTo>
                  <a:cubicBezTo>
                    <a:pt x="2215" y="95"/>
                    <a:pt x="2131" y="0"/>
                    <a:pt x="2024" y="0"/>
                  </a:cubicBezTo>
                  <a:close/>
                </a:path>
              </a:pathLst>
            </a:custGeom>
            <a:solidFill>
              <a:schemeClr val="dk2"/>
            </a:solid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 name="Google Shape;562;p36"/>
          <p:cNvGrpSpPr/>
          <p:nvPr/>
        </p:nvGrpSpPr>
        <p:grpSpPr>
          <a:xfrm flipH="1">
            <a:off x="7744172" y="3783875"/>
            <a:ext cx="1256977" cy="1227202"/>
            <a:chOff x="2180272" y="-464800"/>
            <a:chExt cx="1256977" cy="1227202"/>
          </a:xfrm>
        </p:grpSpPr>
        <p:sp>
          <p:nvSpPr>
            <p:cNvPr id="563" name="Google Shape;563;p36"/>
            <p:cNvSpPr/>
            <p:nvPr/>
          </p:nvSpPr>
          <p:spPr>
            <a:xfrm rot="1305289">
              <a:off x="2317483" y="-315805"/>
              <a:ext cx="982555" cy="929213"/>
            </a:xfrm>
            <a:custGeom>
              <a:avLst/>
              <a:gdLst/>
              <a:ahLst/>
              <a:cxnLst/>
              <a:rect l="l" t="t" r="r" b="b"/>
              <a:pathLst>
                <a:path w="2358" h="2230" extrusionOk="0">
                  <a:moveTo>
                    <a:pt x="1231" y="0"/>
                  </a:moveTo>
                  <a:cubicBezTo>
                    <a:pt x="1192" y="0"/>
                    <a:pt x="1154" y="21"/>
                    <a:pt x="1131" y="66"/>
                  </a:cubicBezTo>
                  <a:lnTo>
                    <a:pt x="822" y="566"/>
                  </a:lnTo>
                  <a:cubicBezTo>
                    <a:pt x="810" y="602"/>
                    <a:pt x="774" y="626"/>
                    <a:pt x="726" y="626"/>
                  </a:cubicBezTo>
                  <a:lnTo>
                    <a:pt x="131" y="661"/>
                  </a:lnTo>
                  <a:cubicBezTo>
                    <a:pt x="48" y="673"/>
                    <a:pt x="0" y="780"/>
                    <a:pt x="60" y="852"/>
                  </a:cubicBezTo>
                  <a:lnTo>
                    <a:pt x="453" y="1292"/>
                  </a:lnTo>
                  <a:cubicBezTo>
                    <a:pt x="476" y="1328"/>
                    <a:pt x="488" y="1376"/>
                    <a:pt x="476" y="1399"/>
                  </a:cubicBezTo>
                  <a:lnTo>
                    <a:pt x="334" y="1983"/>
                  </a:lnTo>
                  <a:cubicBezTo>
                    <a:pt x="314" y="2051"/>
                    <a:pt x="374" y="2127"/>
                    <a:pt x="442" y="2127"/>
                  </a:cubicBezTo>
                  <a:cubicBezTo>
                    <a:pt x="457" y="2127"/>
                    <a:pt x="473" y="2123"/>
                    <a:pt x="488" y="2114"/>
                  </a:cubicBezTo>
                  <a:lnTo>
                    <a:pt x="1048" y="1876"/>
                  </a:lnTo>
                  <a:cubicBezTo>
                    <a:pt x="1055" y="1872"/>
                    <a:pt x="1064" y="1871"/>
                    <a:pt x="1074" y="1871"/>
                  </a:cubicBezTo>
                  <a:cubicBezTo>
                    <a:pt x="1098" y="1871"/>
                    <a:pt x="1126" y="1879"/>
                    <a:pt x="1143" y="1888"/>
                  </a:cubicBezTo>
                  <a:lnTo>
                    <a:pt x="1655" y="2209"/>
                  </a:lnTo>
                  <a:cubicBezTo>
                    <a:pt x="1672" y="2223"/>
                    <a:pt x="1691" y="2229"/>
                    <a:pt x="1710" y="2229"/>
                  </a:cubicBezTo>
                  <a:cubicBezTo>
                    <a:pt x="1770" y="2229"/>
                    <a:pt x="1828" y="2168"/>
                    <a:pt x="1810" y="2114"/>
                  </a:cubicBezTo>
                  <a:lnTo>
                    <a:pt x="1774" y="1519"/>
                  </a:lnTo>
                  <a:cubicBezTo>
                    <a:pt x="1774" y="1471"/>
                    <a:pt x="1786" y="1447"/>
                    <a:pt x="1810" y="1411"/>
                  </a:cubicBezTo>
                  <a:lnTo>
                    <a:pt x="2274" y="1042"/>
                  </a:lnTo>
                  <a:cubicBezTo>
                    <a:pt x="2358" y="971"/>
                    <a:pt x="2322" y="852"/>
                    <a:pt x="2239" y="840"/>
                  </a:cubicBezTo>
                  <a:lnTo>
                    <a:pt x="1643" y="697"/>
                  </a:lnTo>
                  <a:cubicBezTo>
                    <a:pt x="1608" y="685"/>
                    <a:pt x="1584" y="661"/>
                    <a:pt x="1560" y="626"/>
                  </a:cubicBezTo>
                  <a:lnTo>
                    <a:pt x="1346" y="78"/>
                  </a:lnTo>
                  <a:cubicBezTo>
                    <a:pt x="1320" y="27"/>
                    <a:pt x="1275" y="0"/>
                    <a:pt x="1231" y="0"/>
                  </a:cubicBezTo>
                  <a:close/>
                </a:path>
              </a:pathLst>
            </a:custGeom>
            <a:solidFill>
              <a:schemeClr val="accent4"/>
            </a:solidFill>
            <a:ln>
              <a:noFill/>
            </a:ln>
            <a:effectLst>
              <a:outerShdw dist="76200" dir="5400000" algn="bl" rotWithShape="0">
                <a:schemeClr val="lt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36"/>
            <p:cNvSpPr/>
            <p:nvPr/>
          </p:nvSpPr>
          <p:spPr>
            <a:xfrm rot="1305284">
              <a:off x="2487572" y="-154950"/>
              <a:ext cx="642378" cy="607502"/>
            </a:xfrm>
            <a:custGeom>
              <a:avLst/>
              <a:gdLst/>
              <a:ahLst/>
              <a:cxnLst/>
              <a:rect l="l" t="t" r="r" b="b"/>
              <a:pathLst>
                <a:path w="2358" h="2230" extrusionOk="0">
                  <a:moveTo>
                    <a:pt x="1231" y="0"/>
                  </a:moveTo>
                  <a:cubicBezTo>
                    <a:pt x="1192" y="0"/>
                    <a:pt x="1154" y="21"/>
                    <a:pt x="1131" y="66"/>
                  </a:cubicBezTo>
                  <a:lnTo>
                    <a:pt x="822" y="566"/>
                  </a:lnTo>
                  <a:cubicBezTo>
                    <a:pt x="810" y="602"/>
                    <a:pt x="774" y="626"/>
                    <a:pt x="726" y="626"/>
                  </a:cubicBezTo>
                  <a:lnTo>
                    <a:pt x="131" y="661"/>
                  </a:lnTo>
                  <a:cubicBezTo>
                    <a:pt x="48" y="673"/>
                    <a:pt x="0" y="780"/>
                    <a:pt x="60" y="852"/>
                  </a:cubicBezTo>
                  <a:lnTo>
                    <a:pt x="453" y="1292"/>
                  </a:lnTo>
                  <a:cubicBezTo>
                    <a:pt x="476" y="1328"/>
                    <a:pt x="488" y="1376"/>
                    <a:pt x="476" y="1399"/>
                  </a:cubicBezTo>
                  <a:lnTo>
                    <a:pt x="334" y="1983"/>
                  </a:lnTo>
                  <a:cubicBezTo>
                    <a:pt x="314" y="2051"/>
                    <a:pt x="374" y="2127"/>
                    <a:pt x="442" y="2127"/>
                  </a:cubicBezTo>
                  <a:cubicBezTo>
                    <a:pt x="457" y="2127"/>
                    <a:pt x="473" y="2123"/>
                    <a:pt x="488" y="2114"/>
                  </a:cubicBezTo>
                  <a:lnTo>
                    <a:pt x="1048" y="1876"/>
                  </a:lnTo>
                  <a:cubicBezTo>
                    <a:pt x="1055" y="1872"/>
                    <a:pt x="1064" y="1871"/>
                    <a:pt x="1074" y="1871"/>
                  </a:cubicBezTo>
                  <a:cubicBezTo>
                    <a:pt x="1098" y="1871"/>
                    <a:pt x="1126" y="1879"/>
                    <a:pt x="1143" y="1888"/>
                  </a:cubicBezTo>
                  <a:lnTo>
                    <a:pt x="1655" y="2209"/>
                  </a:lnTo>
                  <a:cubicBezTo>
                    <a:pt x="1672" y="2223"/>
                    <a:pt x="1691" y="2229"/>
                    <a:pt x="1710" y="2229"/>
                  </a:cubicBezTo>
                  <a:cubicBezTo>
                    <a:pt x="1770" y="2229"/>
                    <a:pt x="1828" y="2168"/>
                    <a:pt x="1810" y="2114"/>
                  </a:cubicBezTo>
                  <a:lnTo>
                    <a:pt x="1774" y="1519"/>
                  </a:lnTo>
                  <a:cubicBezTo>
                    <a:pt x="1774" y="1471"/>
                    <a:pt x="1786" y="1447"/>
                    <a:pt x="1810" y="1411"/>
                  </a:cubicBezTo>
                  <a:lnTo>
                    <a:pt x="2274" y="1042"/>
                  </a:lnTo>
                  <a:cubicBezTo>
                    <a:pt x="2358" y="971"/>
                    <a:pt x="2322" y="852"/>
                    <a:pt x="2239" y="840"/>
                  </a:cubicBezTo>
                  <a:lnTo>
                    <a:pt x="1643" y="697"/>
                  </a:lnTo>
                  <a:cubicBezTo>
                    <a:pt x="1608" y="685"/>
                    <a:pt x="1584" y="661"/>
                    <a:pt x="1560" y="626"/>
                  </a:cubicBezTo>
                  <a:lnTo>
                    <a:pt x="1346" y="78"/>
                  </a:lnTo>
                  <a:cubicBezTo>
                    <a:pt x="1320" y="27"/>
                    <a:pt x="1275" y="0"/>
                    <a:pt x="1231" y="0"/>
                  </a:cubicBezTo>
                  <a:close/>
                </a:path>
              </a:pathLst>
            </a:custGeom>
            <a:solidFill>
              <a:schemeClr val="accent2"/>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 name="Google Shape;565;p36"/>
          <p:cNvGrpSpPr/>
          <p:nvPr/>
        </p:nvGrpSpPr>
        <p:grpSpPr>
          <a:xfrm rot="-2700000" flipH="1">
            <a:off x="7599152" y="258927"/>
            <a:ext cx="1139797" cy="1617797"/>
            <a:chOff x="1801400" y="1718664"/>
            <a:chExt cx="640972" cy="909778"/>
          </a:xfrm>
        </p:grpSpPr>
        <p:sp>
          <p:nvSpPr>
            <p:cNvPr id="566" name="Google Shape;566;p36"/>
            <p:cNvSpPr/>
            <p:nvPr/>
          </p:nvSpPr>
          <p:spPr>
            <a:xfrm>
              <a:off x="2087331" y="1718664"/>
              <a:ext cx="355041" cy="909778"/>
            </a:xfrm>
            <a:custGeom>
              <a:avLst/>
              <a:gdLst/>
              <a:ahLst/>
              <a:cxnLst/>
              <a:rect l="l" t="t" r="r" b="b"/>
              <a:pathLst>
                <a:path w="6180" h="15836" extrusionOk="0">
                  <a:moveTo>
                    <a:pt x="0" y="0"/>
                  </a:moveTo>
                  <a:lnTo>
                    <a:pt x="0" y="15836"/>
                  </a:lnTo>
                  <a:lnTo>
                    <a:pt x="1298" y="15836"/>
                  </a:lnTo>
                  <a:cubicBezTo>
                    <a:pt x="2417" y="15836"/>
                    <a:pt x="3418" y="15383"/>
                    <a:pt x="4251" y="14645"/>
                  </a:cubicBezTo>
                  <a:cubicBezTo>
                    <a:pt x="5525" y="13550"/>
                    <a:pt x="6180" y="11895"/>
                    <a:pt x="6180" y="10216"/>
                  </a:cubicBezTo>
                  <a:lnTo>
                    <a:pt x="6180" y="5608"/>
                  </a:lnTo>
                  <a:cubicBezTo>
                    <a:pt x="6180" y="3929"/>
                    <a:pt x="5525" y="2286"/>
                    <a:pt x="4251" y="1179"/>
                  </a:cubicBezTo>
                  <a:cubicBezTo>
                    <a:pt x="3418" y="441"/>
                    <a:pt x="2417" y="0"/>
                    <a:pt x="1298" y="0"/>
                  </a:cubicBezTo>
                  <a:close/>
                </a:path>
              </a:pathLst>
            </a:custGeom>
            <a:solidFill>
              <a:schemeClr val="accent1"/>
            </a:solidFill>
            <a:ln w="285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36"/>
            <p:cNvSpPr/>
            <p:nvPr/>
          </p:nvSpPr>
          <p:spPr>
            <a:xfrm>
              <a:off x="1801400" y="1718664"/>
              <a:ext cx="560252" cy="909778"/>
            </a:xfrm>
            <a:custGeom>
              <a:avLst/>
              <a:gdLst/>
              <a:ahLst/>
              <a:cxnLst/>
              <a:rect l="l" t="t" r="r" b="b"/>
              <a:pathLst>
                <a:path w="9752" h="15836" extrusionOk="0">
                  <a:moveTo>
                    <a:pt x="4977" y="0"/>
                  </a:moveTo>
                  <a:cubicBezTo>
                    <a:pt x="2977" y="0"/>
                    <a:pt x="1227" y="1370"/>
                    <a:pt x="751" y="3310"/>
                  </a:cubicBezTo>
                  <a:cubicBezTo>
                    <a:pt x="13" y="6263"/>
                    <a:pt x="1" y="9347"/>
                    <a:pt x="810" y="12561"/>
                  </a:cubicBezTo>
                  <a:cubicBezTo>
                    <a:pt x="1287" y="14490"/>
                    <a:pt x="3037" y="15836"/>
                    <a:pt x="5025" y="15836"/>
                  </a:cubicBezTo>
                  <a:cubicBezTo>
                    <a:pt x="7692" y="15836"/>
                    <a:pt x="9752" y="13443"/>
                    <a:pt x="9323" y="10811"/>
                  </a:cubicBezTo>
                  <a:cubicBezTo>
                    <a:pt x="9002" y="8882"/>
                    <a:pt x="9002" y="6942"/>
                    <a:pt x="9323" y="5013"/>
                  </a:cubicBezTo>
                  <a:cubicBezTo>
                    <a:pt x="9752" y="2382"/>
                    <a:pt x="7692" y="0"/>
                    <a:pt x="5025" y="0"/>
                  </a:cubicBezTo>
                  <a:close/>
                </a:path>
              </a:pathLst>
            </a:custGeom>
            <a:solidFill>
              <a:schemeClr val="lt2"/>
            </a:solidFill>
            <a:ln w="285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36"/>
            <p:cNvSpPr/>
            <p:nvPr/>
          </p:nvSpPr>
          <p:spPr>
            <a:xfrm>
              <a:off x="2058606" y="1718664"/>
              <a:ext cx="37687" cy="253814"/>
            </a:xfrm>
            <a:custGeom>
              <a:avLst/>
              <a:gdLst/>
              <a:ahLst/>
              <a:cxnLst/>
              <a:rect l="l" t="t" r="r" b="b"/>
              <a:pathLst>
                <a:path w="656" h="4418" extrusionOk="0">
                  <a:moveTo>
                    <a:pt x="655" y="0"/>
                  </a:moveTo>
                  <a:lnTo>
                    <a:pt x="655" y="0"/>
                  </a:lnTo>
                  <a:cubicBezTo>
                    <a:pt x="655" y="1"/>
                    <a:pt x="0" y="1894"/>
                    <a:pt x="60" y="4418"/>
                  </a:cubicBezTo>
                  <a:lnTo>
                    <a:pt x="655" y="0"/>
                  </a:lnTo>
                  <a:close/>
                </a:path>
              </a:pathLst>
            </a:cu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6"/>
            <p:cNvSpPr/>
            <p:nvPr/>
          </p:nvSpPr>
          <p:spPr>
            <a:xfrm>
              <a:off x="2058606" y="1718664"/>
              <a:ext cx="37687" cy="253814"/>
            </a:xfrm>
            <a:custGeom>
              <a:avLst/>
              <a:gdLst/>
              <a:ahLst/>
              <a:cxnLst/>
              <a:rect l="l" t="t" r="r" b="b"/>
              <a:pathLst>
                <a:path w="656" h="4418" fill="none" extrusionOk="0">
                  <a:moveTo>
                    <a:pt x="655" y="0"/>
                  </a:moveTo>
                  <a:cubicBezTo>
                    <a:pt x="655" y="0"/>
                    <a:pt x="0" y="1893"/>
                    <a:pt x="60" y="4418"/>
                  </a:cubicBezTo>
                </a:path>
              </a:pathLst>
            </a:custGeom>
            <a:noFill/>
            <a:ln w="285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4="http://schemas.microsoft.com/office/powerpoint/2010/main">
    <mc:Choice Requires="p14">
      <p:transition spd="slow" p14:dur="1750">
        <p14:flythrough/>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88"/>
        <p:cNvGrpSpPr/>
        <p:nvPr/>
      </p:nvGrpSpPr>
      <p:grpSpPr>
        <a:xfrm>
          <a:off x="0" y="0"/>
          <a:ext cx="0" cy="0"/>
          <a:chOff x="0" y="0"/>
          <a:chExt cx="0" cy="0"/>
        </a:xfrm>
      </p:grpSpPr>
      <p:grpSp>
        <p:nvGrpSpPr>
          <p:cNvPr id="595" name="Google Shape;595;p38"/>
          <p:cNvGrpSpPr/>
          <p:nvPr/>
        </p:nvGrpSpPr>
        <p:grpSpPr>
          <a:xfrm>
            <a:off x="2087542" y="1346375"/>
            <a:ext cx="968100" cy="968100"/>
            <a:chOff x="811900" y="1708600"/>
            <a:chExt cx="968100" cy="968100"/>
          </a:xfrm>
        </p:grpSpPr>
        <p:sp>
          <p:nvSpPr>
            <p:cNvPr id="596" name="Google Shape;596;p38"/>
            <p:cNvSpPr/>
            <p:nvPr/>
          </p:nvSpPr>
          <p:spPr>
            <a:xfrm>
              <a:off x="811900" y="1708600"/>
              <a:ext cx="968100" cy="968100"/>
            </a:xfrm>
            <a:prstGeom prst="roundRect">
              <a:avLst>
                <a:gd name="adj" fmla="val 22963"/>
              </a:avLst>
            </a:prstGeom>
            <a:solidFill>
              <a:schemeClr val="accent4"/>
            </a:solidFill>
            <a:ln>
              <a:noFill/>
            </a:ln>
            <a:effectLst>
              <a:outerShdw dist="57150" dir="2820000" algn="bl" rotWithShape="0">
                <a:schemeClr val="lt1">
                  <a:alpha val="24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38"/>
            <p:cNvSpPr/>
            <p:nvPr/>
          </p:nvSpPr>
          <p:spPr>
            <a:xfrm>
              <a:off x="913425" y="1810125"/>
              <a:ext cx="765000" cy="765000"/>
            </a:xfrm>
            <a:prstGeom prst="roundRect">
              <a:avLst>
                <a:gd name="adj" fmla="val 16667"/>
              </a:avLst>
            </a:prstGeom>
            <a:solidFill>
              <a:schemeClr val="lt2"/>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 name="Google Shape;598;p38"/>
          <p:cNvGrpSpPr/>
          <p:nvPr/>
        </p:nvGrpSpPr>
        <p:grpSpPr>
          <a:xfrm>
            <a:off x="4704700" y="3217490"/>
            <a:ext cx="968100" cy="968100"/>
            <a:chOff x="811900" y="1708600"/>
            <a:chExt cx="968100" cy="968100"/>
          </a:xfrm>
        </p:grpSpPr>
        <p:sp>
          <p:nvSpPr>
            <p:cNvPr id="599" name="Google Shape;599;p38"/>
            <p:cNvSpPr/>
            <p:nvPr/>
          </p:nvSpPr>
          <p:spPr>
            <a:xfrm>
              <a:off x="811900" y="1708600"/>
              <a:ext cx="968100" cy="968100"/>
            </a:xfrm>
            <a:prstGeom prst="roundRect">
              <a:avLst>
                <a:gd name="adj" fmla="val 22963"/>
              </a:avLst>
            </a:prstGeom>
            <a:solidFill>
              <a:schemeClr val="accent4"/>
            </a:solidFill>
            <a:ln>
              <a:noFill/>
            </a:ln>
            <a:effectLst>
              <a:outerShdw dist="57150" dir="2820000" algn="bl" rotWithShape="0">
                <a:schemeClr val="lt1">
                  <a:alpha val="24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38"/>
            <p:cNvSpPr/>
            <p:nvPr/>
          </p:nvSpPr>
          <p:spPr>
            <a:xfrm>
              <a:off x="913425" y="1810125"/>
              <a:ext cx="765000" cy="765000"/>
            </a:xfrm>
            <a:prstGeom prst="roundRect">
              <a:avLst>
                <a:gd name="adj" fmla="val 16667"/>
              </a:avLst>
            </a:prstGeom>
            <a:solidFill>
              <a:schemeClr val="lt2"/>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1" name="Google Shape;601;p38"/>
          <p:cNvSpPr txBox="1">
            <a:spLocks noGrp="1"/>
          </p:cNvSpPr>
          <p:nvPr>
            <p:ph type="title"/>
          </p:nvPr>
        </p:nvSpPr>
        <p:spPr>
          <a:xfrm>
            <a:off x="71327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PA" dirty="0"/>
              <a:t>Temas a tocar: </a:t>
            </a:r>
            <a:endParaRPr dirty="0"/>
          </a:p>
        </p:txBody>
      </p:sp>
      <p:sp>
        <p:nvSpPr>
          <p:cNvPr id="605" name="Google Shape;605;p38"/>
          <p:cNvSpPr txBox="1">
            <a:spLocks noGrp="1"/>
          </p:cNvSpPr>
          <p:nvPr>
            <p:ph type="title" idx="4"/>
          </p:nvPr>
        </p:nvSpPr>
        <p:spPr>
          <a:xfrm>
            <a:off x="2136567" y="1725640"/>
            <a:ext cx="870000" cy="45719"/>
          </a:xfrm>
          <a:prstGeom prst="rect">
            <a:avLst/>
          </a:prstGeom>
        </p:spPr>
        <p:txBody>
          <a:bodyPr spcFirstLastPara="1" wrap="square" lIns="91425" tIns="91425" rIns="91425" bIns="91425" anchor="ctr" anchorCtr="0">
            <a:noAutofit/>
          </a:bodyPr>
          <a:lstStyle/>
          <a:p>
            <a:pPr marL="0" lvl="0" indent="0" algn="ctr" rtl="0">
              <a:spcBef>
                <a:spcPts val="1000"/>
              </a:spcBef>
              <a:spcAft>
                <a:spcPts val="0"/>
              </a:spcAft>
              <a:buNone/>
            </a:pPr>
            <a:r>
              <a:rPr lang="en" dirty="0"/>
              <a:t>03</a:t>
            </a:r>
            <a:endParaRPr dirty="0"/>
          </a:p>
        </p:txBody>
      </p:sp>
      <p:sp>
        <p:nvSpPr>
          <p:cNvPr id="606" name="Google Shape;606;p38"/>
          <p:cNvSpPr txBox="1">
            <a:spLocks noGrp="1"/>
          </p:cNvSpPr>
          <p:nvPr>
            <p:ph type="title" idx="5"/>
          </p:nvPr>
        </p:nvSpPr>
        <p:spPr>
          <a:xfrm>
            <a:off x="4753750" y="3466940"/>
            <a:ext cx="870000" cy="469200"/>
          </a:xfrm>
          <a:prstGeom prst="rect">
            <a:avLst/>
          </a:prstGeom>
        </p:spPr>
        <p:txBody>
          <a:bodyPr spcFirstLastPara="1" wrap="square" lIns="91425" tIns="91425" rIns="91425" bIns="91425" anchor="ctr" anchorCtr="0">
            <a:noAutofit/>
          </a:bodyPr>
          <a:lstStyle/>
          <a:p>
            <a:pPr marL="0" lvl="0" indent="0" algn="ctr" rtl="0">
              <a:spcBef>
                <a:spcPts val="1000"/>
              </a:spcBef>
              <a:spcAft>
                <a:spcPts val="0"/>
              </a:spcAft>
              <a:buNone/>
            </a:pPr>
            <a:r>
              <a:rPr lang="en"/>
              <a:t>04</a:t>
            </a:r>
            <a:endParaRPr/>
          </a:p>
        </p:txBody>
      </p:sp>
      <p:sp>
        <p:nvSpPr>
          <p:cNvPr id="608" name="Google Shape;608;p38"/>
          <p:cNvSpPr txBox="1">
            <a:spLocks noGrp="1"/>
          </p:cNvSpPr>
          <p:nvPr>
            <p:ph type="subTitle" idx="7"/>
          </p:nvPr>
        </p:nvSpPr>
        <p:spPr>
          <a:xfrm>
            <a:off x="3157167" y="1677791"/>
            <a:ext cx="2557500" cy="61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PA" dirty="0"/>
              <a:t>La finalidad de la función</a:t>
            </a:r>
            <a:endParaRPr dirty="0"/>
          </a:p>
        </p:txBody>
      </p:sp>
      <p:sp>
        <p:nvSpPr>
          <p:cNvPr id="609" name="Google Shape;609;p38"/>
          <p:cNvSpPr txBox="1">
            <a:spLocks noGrp="1"/>
          </p:cNvSpPr>
          <p:nvPr>
            <p:ph type="subTitle" idx="8"/>
          </p:nvPr>
        </p:nvSpPr>
        <p:spPr>
          <a:xfrm>
            <a:off x="5714200" y="3611225"/>
            <a:ext cx="2544600" cy="61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PA" dirty="0"/>
              <a:t>Ejemplos para utilizarlos en nuestro día a día.</a:t>
            </a:r>
            <a:endParaRPr dirty="0"/>
          </a:p>
        </p:txBody>
      </p:sp>
      <p:sp>
        <p:nvSpPr>
          <p:cNvPr id="612" name="Google Shape;612;p38"/>
          <p:cNvSpPr txBox="1">
            <a:spLocks noGrp="1"/>
          </p:cNvSpPr>
          <p:nvPr>
            <p:ph type="title" idx="14"/>
          </p:nvPr>
        </p:nvSpPr>
        <p:spPr>
          <a:xfrm>
            <a:off x="3055592" y="1369252"/>
            <a:ext cx="2856352" cy="420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¿Para qué sirve?</a:t>
            </a:r>
            <a:endParaRPr dirty="0"/>
          </a:p>
        </p:txBody>
      </p:sp>
      <p:sp>
        <p:nvSpPr>
          <p:cNvPr id="613" name="Google Shape;613;p38"/>
          <p:cNvSpPr txBox="1">
            <a:spLocks noGrp="1"/>
          </p:cNvSpPr>
          <p:nvPr>
            <p:ph type="title" idx="15"/>
          </p:nvPr>
        </p:nvSpPr>
        <p:spPr>
          <a:xfrm>
            <a:off x="5714207" y="3217500"/>
            <a:ext cx="2557500" cy="420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Ejemplos</a:t>
            </a:r>
            <a:endParaRPr dirty="0"/>
          </a:p>
        </p:txBody>
      </p:sp>
      <p:grpSp>
        <p:nvGrpSpPr>
          <p:cNvPr id="614" name="Google Shape;614;p38"/>
          <p:cNvGrpSpPr/>
          <p:nvPr/>
        </p:nvGrpSpPr>
        <p:grpSpPr>
          <a:xfrm flipH="1">
            <a:off x="6089169" y="-408"/>
            <a:ext cx="1206195" cy="1177623"/>
            <a:chOff x="2180272" y="-464800"/>
            <a:chExt cx="1256977" cy="1227202"/>
          </a:xfrm>
        </p:grpSpPr>
        <p:sp>
          <p:nvSpPr>
            <p:cNvPr id="615" name="Google Shape;615;p38"/>
            <p:cNvSpPr/>
            <p:nvPr/>
          </p:nvSpPr>
          <p:spPr>
            <a:xfrm rot="1305289">
              <a:off x="2317483" y="-315805"/>
              <a:ext cx="982555" cy="929213"/>
            </a:xfrm>
            <a:custGeom>
              <a:avLst/>
              <a:gdLst/>
              <a:ahLst/>
              <a:cxnLst/>
              <a:rect l="l" t="t" r="r" b="b"/>
              <a:pathLst>
                <a:path w="2358" h="2230" extrusionOk="0">
                  <a:moveTo>
                    <a:pt x="1231" y="0"/>
                  </a:moveTo>
                  <a:cubicBezTo>
                    <a:pt x="1192" y="0"/>
                    <a:pt x="1154" y="21"/>
                    <a:pt x="1131" y="66"/>
                  </a:cubicBezTo>
                  <a:lnTo>
                    <a:pt x="822" y="566"/>
                  </a:lnTo>
                  <a:cubicBezTo>
                    <a:pt x="810" y="602"/>
                    <a:pt x="774" y="626"/>
                    <a:pt x="726" y="626"/>
                  </a:cubicBezTo>
                  <a:lnTo>
                    <a:pt x="131" y="661"/>
                  </a:lnTo>
                  <a:cubicBezTo>
                    <a:pt x="48" y="673"/>
                    <a:pt x="0" y="780"/>
                    <a:pt x="60" y="852"/>
                  </a:cubicBezTo>
                  <a:lnTo>
                    <a:pt x="453" y="1292"/>
                  </a:lnTo>
                  <a:cubicBezTo>
                    <a:pt x="476" y="1328"/>
                    <a:pt x="488" y="1376"/>
                    <a:pt x="476" y="1399"/>
                  </a:cubicBezTo>
                  <a:lnTo>
                    <a:pt x="334" y="1983"/>
                  </a:lnTo>
                  <a:cubicBezTo>
                    <a:pt x="314" y="2051"/>
                    <a:pt x="374" y="2127"/>
                    <a:pt x="442" y="2127"/>
                  </a:cubicBezTo>
                  <a:cubicBezTo>
                    <a:pt x="457" y="2127"/>
                    <a:pt x="473" y="2123"/>
                    <a:pt x="488" y="2114"/>
                  </a:cubicBezTo>
                  <a:lnTo>
                    <a:pt x="1048" y="1876"/>
                  </a:lnTo>
                  <a:cubicBezTo>
                    <a:pt x="1055" y="1872"/>
                    <a:pt x="1064" y="1871"/>
                    <a:pt x="1074" y="1871"/>
                  </a:cubicBezTo>
                  <a:cubicBezTo>
                    <a:pt x="1098" y="1871"/>
                    <a:pt x="1126" y="1879"/>
                    <a:pt x="1143" y="1888"/>
                  </a:cubicBezTo>
                  <a:lnTo>
                    <a:pt x="1655" y="2209"/>
                  </a:lnTo>
                  <a:cubicBezTo>
                    <a:pt x="1672" y="2223"/>
                    <a:pt x="1691" y="2229"/>
                    <a:pt x="1710" y="2229"/>
                  </a:cubicBezTo>
                  <a:cubicBezTo>
                    <a:pt x="1770" y="2229"/>
                    <a:pt x="1828" y="2168"/>
                    <a:pt x="1810" y="2114"/>
                  </a:cubicBezTo>
                  <a:lnTo>
                    <a:pt x="1774" y="1519"/>
                  </a:lnTo>
                  <a:cubicBezTo>
                    <a:pt x="1774" y="1471"/>
                    <a:pt x="1786" y="1447"/>
                    <a:pt x="1810" y="1411"/>
                  </a:cubicBezTo>
                  <a:lnTo>
                    <a:pt x="2274" y="1042"/>
                  </a:lnTo>
                  <a:cubicBezTo>
                    <a:pt x="2358" y="971"/>
                    <a:pt x="2322" y="852"/>
                    <a:pt x="2239" y="840"/>
                  </a:cubicBezTo>
                  <a:lnTo>
                    <a:pt x="1643" y="697"/>
                  </a:lnTo>
                  <a:cubicBezTo>
                    <a:pt x="1608" y="685"/>
                    <a:pt x="1584" y="661"/>
                    <a:pt x="1560" y="626"/>
                  </a:cubicBezTo>
                  <a:lnTo>
                    <a:pt x="1346" y="78"/>
                  </a:lnTo>
                  <a:cubicBezTo>
                    <a:pt x="1320" y="27"/>
                    <a:pt x="1275" y="0"/>
                    <a:pt x="1231" y="0"/>
                  </a:cubicBezTo>
                  <a:close/>
                </a:path>
              </a:pathLst>
            </a:custGeom>
            <a:solidFill>
              <a:schemeClr val="accent4"/>
            </a:solidFill>
            <a:ln>
              <a:noFill/>
            </a:ln>
            <a:effectLst>
              <a:outerShdw dist="76200" dir="5400000" algn="bl" rotWithShape="0">
                <a:schemeClr val="lt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38"/>
            <p:cNvSpPr/>
            <p:nvPr/>
          </p:nvSpPr>
          <p:spPr>
            <a:xfrm rot="1305284">
              <a:off x="2487572" y="-154950"/>
              <a:ext cx="642378" cy="607502"/>
            </a:xfrm>
            <a:custGeom>
              <a:avLst/>
              <a:gdLst/>
              <a:ahLst/>
              <a:cxnLst/>
              <a:rect l="l" t="t" r="r" b="b"/>
              <a:pathLst>
                <a:path w="2358" h="2230" extrusionOk="0">
                  <a:moveTo>
                    <a:pt x="1231" y="0"/>
                  </a:moveTo>
                  <a:cubicBezTo>
                    <a:pt x="1192" y="0"/>
                    <a:pt x="1154" y="21"/>
                    <a:pt x="1131" y="66"/>
                  </a:cubicBezTo>
                  <a:lnTo>
                    <a:pt x="822" y="566"/>
                  </a:lnTo>
                  <a:cubicBezTo>
                    <a:pt x="810" y="602"/>
                    <a:pt x="774" y="626"/>
                    <a:pt x="726" y="626"/>
                  </a:cubicBezTo>
                  <a:lnTo>
                    <a:pt x="131" y="661"/>
                  </a:lnTo>
                  <a:cubicBezTo>
                    <a:pt x="48" y="673"/>
                    <a:pt x="0" y="780"/>
                    <a:pt x="60" y="852"/>
                  </a:cubicBezTo>
                  <a:lnTo>
                    <a:pt x="453" y="1292"/>
                  </a:lnTo>
                  <a:cubicBezTo>
                    <a:pt x="476" y="1328"/>
                    <a:pt x="488" y="1376"/>
                    <a:pt x="476" y="1399"/>
                  </a:cubicBezTo>
                  <a:lnTo>
                    <a:pt x="334" y="1983"/>
                  </a:lnTo>
                  <a:cubicBezTo>
                    <a:pt x="314" y="2051"/>
                    <a:pt x="374" y="2127"/>
                    <a:pt x="442" y="2127"/>
                  </a:cubicBezTo>
                  <a:cubicBezTo>
                    <a:pt x="457" y="2127"/>
                    <a:pt x="473" y="2123"/>
                    <a:pt x="488" y="2114"/>
                  </a:cubicBezTo>
                  <a:lnTo>
                    <a:pt x="1048" y="1876"/>
                  </a:lnTo>
                  <a:cubicBezTo>
                    <a:pt x="1055" y="1872"/>
                    <a:pt x="1064" y="1871"/>
                    <a:pt x="1074" y="1871"/>
                  </a:cubicBezTo>
                  <a:cubicBezTo>
                    <a:pt x="1098" y="1871"/>
                    <a:pt x="1126" y="1879"/>
                    <a:pt x="1143" y="1888"/>
                  </a:cubicBezTo>
                  <a:lnTo>
                    <a:pt x="1655" y="2209"/>
                  </a:lnTo>
                  <a:cubicBezTo>
                    <a:pt x="1672" y="2223"/>
                    <a:pt x="1691" y="2229"/>
                    <a:pt x="1710" y="2229"/>
                  </a:cubicBezTo>
                  <a:cubicBezTo>
                    <a:pt x="1770" y="2229"/>
                    <a:pt x="1828" y="2168"/>
                    <a:pt x="1810" y="2114"/>
                  </a:cubicBezTo>
                  <a:lnTo>
                    <a:pt x="1774" y="1519"/>
                  </a:lnTo>
                  <a:cubicBezTo>
                    <a:pt x="1774" y="1471"/>
                    <a:pt x="1786" y="1447"/>
                    <a:pt x="1810" y="1411"/>
                  </a:cubicBezTo>
                  <a:lnTo>
                    <a:pt x="2274" y="1042"/>
                  </a:lnTo>
                  <a:cubicBezTo>
                    <a:pt x="2358" y="971"/>
                    <a:pt x="2322" y="852"/>
                    <a:pt x="2239" y="840"/>
                  </a:cubicBezTo>
                  <a:lnTo>
                    <a:pt x="1643" y="697"/>
                  </a:lnTo>
                  <a:cubicBezTo>
                    <a:pt x="1608" y="685"/>
                    <a:pt x="1584" y="661"/>
                    <a:pt x="1560" y="626"/>
                  </a:cubicBezTo>
                  <a:lnTo>
                    <a:pt x="1346" y="78"/>
                  </a:lnTo>
                  <a:cubicBezTo>
                    <a:pt x="1320" y="27"/>
                    <a:pt x="1275" y="0"/>
                    <a:pt x="1231" y="0"/>
                  </a:cubicBezTo>
                  <a:close/>
                </a:path>
              </a:pathLst>
            </a:custGeom>
            <a:solidFill>
              <a:schemeClr val="accent2"/>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7" name="Google Shape;617;p38"/>
          <p:cNvSpPr/>
          <p:nvPr/>
        </p:nvSpPr>
        <p:spPr>
          <a:xfrm>
            <a:off x="8192088" y="2674241"/>
            <a:ext cx="350229" cy="391938"/>
          </a:xfrm>
          <a:custGeom>
            <a:avLst/>
            <a:gdLst/>
            <a:ahLst/>
            <a:cxnLst/>
            <a:rect l="l" t="t" r="r" b="b"/>
            <a:pathLst>
              <a:path w="3871" h="4332" extrusionOk="0">
                <a:moveTo>
                  <a:pt x="1942" y="1"/>
                </a:moveTo>
                <a:cubicBezTo>
                  <a:pt x="1894" y="1"/>
                  <a:pt x="1846" y="24"/>
                  <a:pt x="1823" y="72"/>
                </a:cubicBezTo>
                <a:cubicBezTo>
                  <a:pt x="1596" y="572"/>
                  <a:pt x="1513" y="1167"/>
                  <a:pt x="1465" y="1703"/>
                </a:cubicBezTo>
                <a:cubicBezTo>
                  <a:pt x="1001" y="1739"/>
                  <a:pt x="513" y="1834"/>
                  <a:pt x="108" y="2037"/>
                </a:cubicBezTo>
                <a:cubicBezTo>
                  <a:pt x="1" y="2084"/>
                  <a:pt x="1" y="2239"/>
                  <a:pt x="108" y="2299"/>
                </a:cubicBezTo>
                <a:cubicBezTo>
                  <a:pt x="513" y="2501"/>
                  <a:pt x="1001" y="2596"/>
                  <a:pt x="1465" y="2632"/>
                </a:cubicBezTo>
                <a:cubicBezTo>
                  <a:pt x="1513" y="3215"/>
                  <a:pt x="1704" y="4239"/>
                  <a:pt x="1882" y="4323"/>
                </a:cubicBezTo>
                <a:cubicBezTo>
                  <a:pt x="1899" y="4328"/>
                  <a:pt x="1917" y="4331"/>
                  <a:pt x="1934" y="4331"/>
                </a:cubicBezTo>
                <a:cubicBezTo>
                  <a:pt x="1986" y="4331"/>
                  <a:pt x="2034" y="4302"/>
                  <a:pt x="2061" y="4239"/>
                </a:cubicBezTo>
                <a:cubicBezTo>
                  <a:pt x="2287" y="3751"/>
                  <a:pt x="2370" y="3156"/>
                  <a:pt x="2406" y="2620"/>
                </a:cubicBezTo>
                <a:cubicBezTo>
                  <a:pt x="2858" y="2572"/>
                  <a:pt x="3347" y="2477"/>
                  <a:pt x="3751" y="2275"/>
                </a:cubicBezTo>
                <a:cubicBezTo>
                  <a:pt x="3787" y="2263"/>
                  <a:pt x="3799" y="2251"/>
                  <a:pt x="3811" y="2215"/>
                </a:cubicBezTo>
                <a:cubicBezTo>
                  <a:pt x="3870" y="2144"/>
                  <a:pt x="3847" y="2072"/>
                  <a:pt x="3787" y="2037"/>
                </a:cubicBezTo>
                <a:cubicBezTo>
                  <a:pt x="3382" y="1834"/>
                  <a:pt x="2882" y="1727"/>
                  <a:pt x="2418" y="1703"/>
                </a:cubicBezTo>
                <a:cubicBezTo>
                  <a:pt x="2382" y="1167"/>
                  <a:pt x="2287" y="572"/>
                  <a:pt x="2061" y="72"/>
                </a:cubicBezTo>
                <a:cubicBezTo>
                  <a:pt x="2037" y="24"/>
                  <a:pt x="1989" y="1"/>
                  <a:pt x="194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2725446"/>
      </p:ext>
    </p:extLst>
  </p:cSld>
  <p:clrMapOvr>
    <a:masterClrMapping/>
  </p:clrMapOvr>
  <mc:AlternateContent xmlns:mc="http://schemas.openxmlformats.org/markup-compatibility/2006" xmlns:p14="http://schemas.microsoft.com/office/powerpoint/2010/main">
    <mc:Choice Requires="p14">
      <p:transition spd="slow" p14:dur="2250">
        <p14:flythrough/>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21"/>
        <p:cNvGrpSpPr/>
        <p:nvPr/>
      </p:nvGrpSpPr>
      <p:grpSpPr>
        <a:xfrm>
          <a:off x="0" y="0"/>
          <a:ext cx="0" cy="0"/>
          <a:chOff x="0" y="0"/>
          <a:chExt cx="0" cy="0"/>
        </a:xfrm>
      </p:grpSpPr>
      <p:grpSp>
        <p:nvGrpSpPr>
          <p:cNvPr id="622" name="Google Shape;622;p39"/>
          <p:cNvGrpSpPr/>
          <p:nvPr/>
        </p:nvGrpSpPr>
        <p:grpSpPr>
          <a:xfrm>
            <a:off x="2461403" y="214951"/>
            <a:ext cx="6486225" cy="3464478"/>
            <a:chOff x="1944678" y="839576"/>
            <a:chExt cx="6486225" cy="3464478"/>
          </a:xfrm>
        </p:grpSpPr>
        <p:grpSp>
          <p:nvGrpSpPr>
            <p:cNvPr id="623" name="Google Shape;623;p39"/>
            <p:cNvGrpSpPr/>
            <p:nvPr/>
          </p:nvGrpSpPr>
          <p:grpSpPr>
            <a:xfrm>
              <a:off x="1944678" y="839576"/>
              <a:ext cx="6486225" cy="3464478"/>
              <a:chOff x="716650" y="637800"/>
              <a:chExt cx="7714350" cy="3867900"/>
            </a:xfrm>
          </p:grpSpPr>
          <p:sp>
            <p:nvSpPr>
              <p:cNvPr id="624" name="Google Shape;624;p39"/>
              <p:cNvSpPr/>
              <p:nvPr/>
            </p:nvSpPr>
            <p:spPr>
              <a:xfrm>
                <a:off x="716650" y="963600"/>
                <a:ext cx="7713900" cy="3542100"/>
              </a:xfrm>
              <a:prstGeom prst="rect">
                <a:avLst/>
              </a:prstGeom>
              <a:solidFill>
                <a:schemeClr val="accent3"/>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39"/>
              <p:cNvSpPr/>
              <p:nvPr/>
            </p:nvSpPr>
            <p:spPr>
              <a:xfrm>
                <a:off x="717100" y="637800"/>
                <a:ext cx="7713900" cy="330300"/>
              </a:xfrm>
              <a:prstGeom prst="round2SameRect">
                <a:avLst>
                  <a:gd name="adj1" fmla="val 0"/>
                  <a:gd name="adj2" fmla="val 0"/>
                </a:avLst>
              </a:prstGeom>
              <a:solidFill>
                <a:schemeClr val="accent6"/>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 name="Google Shape;626;p39"/>
            <p:cNvGrpSpPr/>
            <p:nvPr/>
          </p:nvGrpSpPr>
          <p:grpSpPr>
            <a:xfrm>
              <a:off x="7636525" y="920633"/>
              <a:ext cx="699000" cy="138300"/>
              <a:chOff x="7189925" y="928775"/>
              <a:chExt cx="699000" cy="138300"/>
            </a:xfrm>
          </p:grpSpPr>
          <p:sp>
            <p:nvSpPr>
              <p:cNvPr id="627" name="Google Shape;627;p39"/>
              <p:cNvSpPr/>
              <p:nvPr/>
            </p:nvSpPr>
            <p:spPr>
              <a:xfrm>
                <a:off x="7189925" y="928775"/>
                <a:ext cx="138300" cy="138300"/>
              </a:xfrm>
              <a:prstGeom prst="ellipse">
                <a:avLst/>
              </a:prstGeom>
              <a:solidFill>
                <a:schemeClr val="lt2"/>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39"/>
              <p:cNvSpPr/>
              <p:nvPr/>
            </p:nvSpPr>
            <p:spPr>
              <a:xfrm>
                <a:off x="7470275" y="928775"/>
                <a:ext cx="138300" cy="138300"/>
              </a:xfrm>
              <a:prstGeom prst="ellipse">
                <a:avLst/>
              </a:prstGeom>
              <a:solidFill>
                <a:schemeClr val="accen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39"/>
              <p:cNvSpPr/>
              <p:nvPr/>
            </p:nvSpPr>
            <p:spPr>
              <a:xfrm>
                <a:off x="7750625" y="928775"/>
                <a:ext cx="138300" cy="138300"/>
              </a:xfrm>
              <a:prstGeom prst="ellipse">
                <a:avLst/>
              </a:prstGeom>
              <a:solidFill>
                <a:schemeClr val="accent3"/>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30" name="Google Shape;630;p39"/>
          <p:cNvGrpSpPr/>
          <p:nvPr/>
        </p:nvGrpSpPr>
        <p:grpSpPr>
          <a:xfrm>
            <a:off x="1944678" y="839576"/>
            <a:ext cx="6486225" cy="3464478"/>
            <a:chOff x="1944678" y="839576"/>
            <a:chExt cx="6486225" cy="3464478"/>
          </a:xfrm>
        </p:grpSpPr>
        <p:grpSp>
          <p:nvGrpSpPr>
            <p:cNvPr id="631" name="Google Shape;631;p39"/>
            <p:cNvGrpSpPr/>
            <p:nvPr/>
          </p:nvGrpSpPr>
          <p:grpSpPr>
            <a:xfrm>
              <a:off x="1944678" y="839576"/>
              <a:ext cx="6486225" cy="3464478"/>
              <a:chOff x="716650" y="637800"/>
              <a:chExt cx="7714350" cy="3867900"/>
            </a:xfrm>
          </p:grpSpPr>
          <p:sp>
            <p:nvSpPr>
              <p:cNvPr id="632" name="Google Shape;632;p39"/>
              <p:cNvSpPr/>
              <p:nvPr/>
            </p:nvSpPr>
            <p:spPr>
              <a:xfrm>
                <a:off x="716650" y="963600"/>
                <a:ext cx="7713900" cy="3542100"/>
              </a:xfrm>
              <a:prstGeom prst="rect">
                <a:avLst/>
              </a:prstGeom>
              <a:solidFill>
                <a:schemeClr val="lt2"/>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39"/>
              <p:cNvSpPr/>
              <p:nvPr/>
            </p:nvSpPr>
            <p:spPr>
              <a:xfrm>
                <a:off x="717100" y="637800"/>
                <a:ext cx="7713900" cy="330300"/>
              </a:xfrm>
              <a:prstGeom prst="round2SameRect">
                <a:avLst>
                  <a:gd name="adj1" fmla="val 0"/>
                  <a:gd name="adj2" fmla="val 0"/>
                </a:avLst>
              </a:prstGeom>
              <a:solidFill>
                <a:schemeClr val="dk2"/>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 name="Google Shape;634;p39"/>
            <p:cNvGrpSpPr/>
            <p:nvPr/>
          </p:nvGrpSpPr>
          <p:grpSpPr>
            <a:xfrm>
              <a:off x="7636525" y="920633"/>
              <a:ext cx="699000" cy="138300"/>
              <a:chOff x="7189925" y="928775"/>
              <a:chExt cx="699000" cy="138300"/>
            </a:xfrm>
          </p:grpSpPr>
          <p:sp>
            <p:nvSpPr>
              <p:cNvPr id="635" name="Google Shape;635;p39"/>
              <p:cNvSpPr/>
              <p:nvPr/>
            </p:nvSpPr>
            <p:spPr>
              <a:xfrm>
                <a:off x="7189925" y="928775"/>
                <a:ext cx="138300" cy="138300"/>
              </a:xfrm>
              <a:prstGeom prst="ellipse">
                <a:avLst/>
              </a:prstGeom>
              <a:solidFill>
                <a:schemeClr val="lt2"/>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39"/>
              <p:cNvSpPr/>
              <p:nvPr/>
            </p:nvSpPr>
            <p:spPr>
              <a:xfrm>
                <a:off x="7470275" y="928775"/>
                <a:ext cx="138300" cy="138300"/>
              </a:xfrm>
              <a:prstGeom prst="ellipse">
                <a:avLst/>
              </a:prstGeom>
              <a:solidFill>
                <a:schemeClr val="accen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39"/>
              <p:cNvSpPr/>
              <p:nvPr/>
            </p:nvSpPr>
            <p:spPr>
              <a:xfrm>
                <a:off x="7750625" y="928775"/>
                <a:ext cx="138300" cy="138300"/>
              </a:xfrm>
              <a:prstGeom prst="ellipse">
                <a:avLst/>
              </a:prstGeom>
              <a:solidFill>
                <a:schemeClr val="accent3"/>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38" name="Google Shape;638;p39"/>
          <p:cNvGrpSpPr/>
          <p:nvPr/>
        </p:nvGrpSpPr>
        <p:grpSpPr>
          <a:xfrm>
            <a:off x="580298" y="441602"/>
            <a:ext cx="1569110" cy="1553955"/>
            <a:chOff x="716597" y="637800"/>
            <a:chExt cx="7714403" cy="1734906"/>
          </a:xfrm>
        </p:grpSpPr>
        <p:sp>
          <p:nvSpPr>
            <p:cNvPr id="639" name="Google Shape;639;p39"/>
            <p:cNvSpPr/>
            <p:nvPr/>
          </p:nvSpPr>
          <p:spPr>
            <a:xfrm>
              <a:off x="716597" y="963606"/>
              <a:ext cx="7713900" cy="1409100"/>
            </a:xfrm>
            <a:prstGeom prst="rect">
              <a:avLst/>
            </a:prstGeom>
            <a:solidFill>
              <a:schemeClr val="accent4"/>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39"/>
            <p:cNvSpPr/>
            <p:nvPr/>
          </p:nvSpPr>
          <p:spPr>
            <a:xfrm>
              <a:off x="717100" y="637800"/>
              <a:ext cx="7713900" cy="330300"/>
            </a:xfrm>
            <a:prstGeom prst="round2SameRect">
              <a:avLst>
                <a:gd name="adj1" fmla="val 0"/>
                <a:gd name="adj2" fmla="val 0"/>
              </a:avLst>
            </a:prstGeom>
            <a:solidFill>
              <a:schemeClr val="dk2"/>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1" name="Google Shape;641;p39"/>
          <p:cNvSpPr txBox="1">
            <a:spLocks noGrp="1"/>
          </p:cNvSpPr>
          <p:nvPr>
            <p:ph type="ctrTitle"/>
          </p:nvPr>
        </p:nvSpPr>
        <p:spPr>
          <a:xfrm>
            <a:off x="2237884" y="490269"/>
            <a:ext cx="6001200" cy="2401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PA" sz="5400" dirty="0"/>
              <a:t>¿Para qué sirve?</a:t>
            </a:r>
            <a:endParaRPr sz="5400" dirty="0"/>
          </a:p>
        </p:txBody>
      </p:sp>
      <p:sp>
        <p:nvSpPr>
          <p:cNvPr id="642" name="Google Shape;642;p39"/>
          <p:cNvSpPr txBox="1">
            <a:spLocks noGrp="1"/>
          </p:cNvSpPr>
          <p:nvPr>
            <p:ph type="title" idx="2"/>
          </p:nvPr>
        </p:nvSpPr>
        <p:spPr>
          <a:xfrm>
            <a:off x="873600" y="897575"/>
            <a:ext cx="982500" cy="923400"/>
          </a:xfrm>
          <a:prstGeom prst="rect">
            <a:avLst/>
          </a:prstGeom>
        </p:spPr>
        <p:txBody>
          <a:bodyPr spcFirstLastPara="1" wrap="square" lIns="91425" tIns="91425" rIns="91425" bIns="91425" anchor="ctr" anchorCtr="0">
            <a:noAutofit/>
          </a:bodyPr>
          <a:lstStyle/>
          <a:p>
            <a:pPr marL="0" lvl="0" indent="0" algn="ctr" rtl="0">
              <a:spcBef>
                <a:spcPts val="1000"/>
              </a:spcBef>
              <a:spcAft>
                <a:spcPts val="0"/>
              </a:spcAft>
              <a:buNone/>
            </a:pPr>
            <a:r>
              <a:rPr lang="en" dirty="0"/>
              <a:t>03</a:t>
            </a:r>
            <a:endParaRPr dirty="0"/>
          </a:p>
        </p:txBody>
      </p:sp>
      <p:grpSp>
        <p:nvGrpSpPr>
          <p:cNvPr id="643" name="Google Shape;643;p39"/>
          <p:cNvGrpSpPr/>
          <p:nvPr/>
        </p:nvGrpSpPr>
        <p:grpSpPr>
          <a:xfrm>
            <a:off x="2734825" y="3923707"/>
            <a:ext cx="4901700" cy="840300"/>
            <a:chOff x="2182475" y="3128725"/>
            <a:chExt cx="4901700" cy="840300"/>
          </a:xfrm>
        </p:grpSpPr>
        <p:sp>
          <p:nvSpPr>
            <p:cNvPr id="644" name="Google Shape;644;p39"/>
            <p:cNvSpPr/>
            <p:nvPr/>
          </p:nvSpPr>
          <p:spPr>
            <a:xfrm>
              <a:off x="2182475" y="3128725"/>
              <a:ext cx="4901700" cy="840300"/>
            </a:xfrm>
            <a:prstGeom prst="roundRect">
              <a:avLst>
                <a:gd name="adj" fmla="val 50000"/>
              </a:avLst>
            </a:prstGeom>
            <a:solidFill>
              <a:schemeClr val="accent4"/>
            </a:solidFill>
            <a:ln>
              <a:noFill/>
            </a:ln>
            <a:effectLst>
              <a:outerShdw dist="76200" dir="246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9"/>
            <p:cNvSpPr/>
            <p:nvPr/>
          </p:nvSpPr>
          <p:spPr>
            <a:xfrm>
              <a:off x="2315925" y="3245150"/>
              <a:ext cx="4634700" cy="607500"/>
            </a:xfrm>
            <a:prstGeom prst="roundRect">
              <a:avLst>
                <a:gd name="adj" fmla="val 50000"/>
              </a:avLst>
            </a:prstGeom>
            <a:solidFill>
              <a:schemeClr val="accent2"/>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 name="Google Shape;647;p39"/>
          <p:cNvGrpSpPr/>
          <p:nvPr/>
        </p:nvGrpSpPr>
        <p:grpSpPr>
          <a:xfrm>
            <a:off x="1366823" y="513500"/>
            <a:ext cx="699000" cy="138300"/>
            <a:chOff x="7189925" y="928775"/>
            <a:chExt cx="699000" cy="138300"/>
          </a:xfrm>
        </p:grpSpPr>
        <p:sp>
          <p:nvSpPr>
            <p:cNvPr id="648" name="Google Shape;648;p39"/>
            <p:cNvSpPr/>
            <p:nvPr/>
          </p:nvSpPr>
          <p:spPr>
            <a:xfrm>
              <a:off x="7189925" y="928775"/>
              <a:ext cx="138300" cy="138300"/>
            </a:xfrm>
            <a:prstGeom prst="ellipse">
              <a:avLst/>
            </a:prstGeom>
            <a:solidFill>
              <a:schemeClr val="lt2"/>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39"/>
            <p:cNvSpPr/>
            <p:nvPr/>
          </p:nvSpPr>
          <p:spPr>
            <a:xfrm>
              <a:off x="7470275" y="928775"/>
              <a:ext cx="138300" cy="138300"/>
            </a:xfrm>
            <a:prstGeom prst="ellipse">
              <a:avLst/>
            </a:prstGeom>
            <a:solidFill>
              <a:schemeClr val="accen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39"/>
            <p:cNvSpPr/>
            <p:nvPr/>
          </p:nvSpPr>
          <p:spPr>
            <a:xfrm>
              <a:off x="7750625" y="928775"/>
              <a:ext cx="138300" cy="138300"/>
            </a:xfrm>
            <a:prstGeom prst="ellipse">
              <a:avLst/>
            </a:prstGeom>
            <a:solidFill>
              <a:schemeClr val="accent3"/>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 name="Google Shape;651;p39"/>
          <p:cNvGrpSpPr/>
          <p:nvPr/>
        </p:nvGrpSpPr>
        <p:grpSpPr>
          <a:xfrm rot="-2700000" flipH="1">
            <a:off x="916044" y="3152024"/>
            <a:ext cx="1236790" cy="1755465"/>
            <a:chOff x="1801400" y="1718664"/>
            <a:chExt cx="640972" cy="909778"/>
          </a:xfrm>
        </p:grpSpPr>
        <p:sp>
          <p:nvSpPr>
            <p:cNvPr id="652" name="Google Shape;652;p39"/>
            <p:cNvSpPr/>
            <p:nvPr/>
          </p:nvSpPr>
          <p:spPr>
            <a:xfrm>
              <a:off x="2087331" y="1718664"/>
              <a:ext cx="355041" cy="909778"/>
            </a:xfrm>
            <a:custGeom>
              <a:avLst/>
              <a:gdLst/>
              <a:ahLst/>
              <a:cxnLst/>
              <a:rect l="l" t="t" r="r" b="b"/>
              <a:pathLst>
                <a:path w="6180" h="15836" extrusionOk="0">
                  <a:moveTo>
                    <a:pt x="0" y="0"/>
                  </a:moveTo>
                  <a:lnTo>
                    <a:pt x="0" y="15836"/>
                  </a:lnTo>
                  <a:lnTo>
                    <a:pt x="1298" y="15836"/>
                  </a:lnTo>
                  <a:cubicBezTo>
                    <a:pt x="2417" y="15836"/>
                    <a:pt x="3418" y="15383"/>
                    <a:pt x="4251" y="14645"/>
                  </a:cubicBezTo>
                  <a:cubicBezTo>
                    <a:pt x="5525" y="13550"/>
                    <a:pt x="6180" y="11895"/>
                    <a:pt x="6180" y="10216"/>
                  </a:cubicBezTo>
                  <a:lnTo>
                    <a:pt x="6180" y="5608"/>
                  </a:lnTo>
                  <a:cubicBezTo>
                    <a:pt x="6180" y="3929"/>
                    <a:pt x="5525" y="2286"/>
                    <a:pt x="4251" y="1179"/>
                  </a:cubicBezTo>
                  <a:cubicBezTo>
                    <a:pt x="3418" y="441"/>
                    <a:pt x="2417" y="0"/>
                    <a:pt x="1298" y="0"/>
                  </a:cubicBezTo>
                  <a:close/>
                </a:path>
              </a:pathLst>
            </a:custGeom>
            <a:solidFill>
              <a:schemeClr val="lt1"/>
            </a:solidFill>
            <a:ln w="285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39"/>
            <p:cNvSpPr/>
            <p:nvPr/>
          </p:nvSpPr>
          <p:spPr>
            <a:xfrm>
              <a:off x="1801400" y="1718664"/>
              <a:ext cx="560252" cy="909778"/>
            </a:xfrm>
            <a:custGeom>
              <a:avLst/>
              <a:gdLst/>
              <a:ahLst/>
              <a:cxnLst/>
              <a:rect l="l" t="t" r="r" b="b"/>
              <a:pathLst>
                <a:path w="9752" h="15836" extrusionOk="0">
                  <a:moveTo>
                    <a:pt x="4977" y="0"/>
                  </a:moveTo>
                  <a:cubicBezTo>
                    <a:pt x="2977" y="0"/>
                    <a:pt x="1227" y="1370"/>
                    <a:pt x="751" y="3310"/>
                  </a:cubicBezTo>
                  <a:cubicBezTo>
                    <a:pt x="13" y="6263"/>
                    <a:pt x="1" y="9347"/>
                    <a:pt x="810" y="12561"/>
                  </a:cubicBezTo>
                  <a:cubicBezTo>
                    <a:pt x="1287" y="14490"/>
                    <a:pt x="3037" y="15836"/>
                    <a:pt x="5025" y="15836"/>
                  </a:cubicBezTo>
                  <a:cubicBezTo>
                    <a:pt x="7692" y="15836"/>
                    <a:pt x="9752" y="13443"/>
                    <a:pt x="9323" y="10811"/>
                  </a:cubicBezTo>
                  <a:cubicBezTo>
                    <a:pt x="9002" y="8882"/>
                    <a:pt x="9002" y="6942"/>
                    <a:pt x="9323" y="5013"/>
                  </a:cubicBezTo>
                  <a:cubicBezTo>
                    <a:pt x="9752" y="2382"/>
                    <a:pt x="7692" y="0"/>
                    <a:pt x="5025" y="0"/>
                  </a:cubicBezTo>
                  <a:close/>
                </a:path>
              </a:pathLst>
            </a:custGeom>
            <a:solidFill>
              <a:schemeClr val="accent4"/>
            </a:solidFill>
            <a:ln w="285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39"/>
            <p:cNvSpPr/>
            <p:nvPr/>
          </p:nvSpPr>
          <p:spPr>
            <a:xfrm>
              <a:off x="2058606" y="1718664"/>
              <a:ext cx="37687" cy="253814"/>
            </a:xfrm>
            <a:custGeom>
              <a:avLst/>
              <a:gdLst/>
              <a:ahLst/>
              <a:cxnLst/>
              <a:rect l="l" t="t" r="r" b="b"/>
              <a:pathLst>
                <a:path w="656" h="4418" extrusionOk="0">
                  <a:moveTo>
                    <a:pt x="655" y="0"/>
                  </a:moveTo>
                  <a:lnTo>
                    <a:pt x="655" y="0"/>
                  </a:lnTo>
                  <a:cubicBezTo>
                    <a:pt x="655" y="1"/>
                    <a:pt x="0" y="1894"/>
                    <a:pt x="60" y="4418"/>
                  </a:cubicBezTo>
                  <a:lnTo>
                    <a:pt x="655" y="0"/>
                  </a:lnTo>
                  <a:close/>
                </a:path>
              </a:pathLst>
            </a:custGeom>
            <a:solidFill>
              <a:srgbClr val="BDFFFF"/>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39"/>
            <p:cNvSpPr/>
            <p:nvPr/>
          </p:nvSpPr>
          <p:spPr>
            <a:xfrm>
              <a:off x="2058606" y="1718664"/>
              <a:ext cx="37687" cy="253814"/>
            </a:xfrm>
            <a:custGeom>
              <a:avLst/>
              <a:gdLst/>
              <a:ahLst/>
              <a:cxnLst/>
              <a:rect l="l" t="t" r="r" b="b"/>
              <a:pathLst>
                <a:path w="656" h="4418" fill="none" extrusionOk="0">
                  <a:moveTo>
                    <a:pt x="655" y="0"/>
                  </a:moveTo>
                  <a:cubicBezTo>
                    <a:pt x="655" y="0"/>
                    <a:pt x="0" y="1893"/>
                    <a:pt x="60" y="4418"/>
                  </a:cubicBezTo>
                </a:path>
              </a:pathLst>
            </a:custGeom>
            <a:noFill/>
            <a:ln w="285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 name="Google Shape;656;p39"/>
          <p:cNvGrpSpPr/>
          <p:nvPr/>
        </p:nvGrpSpPr>
        <p:grpSpPr>
          <a:xfrm flipH="1">
            <a:off x="7827794" y="3871342"/>
            <a:ext cx="1206195" cy="1177623"/>
            <a:chOff x="2180272" y="-464800"/>
            <a:chExt cx="1256977" cy="1227202"/>
          </a:xfrm>
        </p:grpSpPr>
        <p:sp>
          <p:nvSpPr>
            <p:cNvPr id="657" name="Google Shape;657;p39"/>
            <p:cNvSpPr/>
            <p:nvPr/>
          </p:nvSpPr>
          <p:spPr>
            <a:xfrm rot="1305289">
              <a:off x="2317483" y="-315805"/>
              <a:ext cx="982555" cy="929213"/>
            </a:xfrm>
            <a:custGeom>
              <a:avLst/>
              <a:gdLst/>
              <a:ahLst/>
              <a:cxnLst/>
              <a:rect l="l" t="t" r="r" b="b"/>
              <a:pathLst>
                <a:path w="2358" h="2230" extrusionOk="0">
                  <a:moveTo>
                    <a:pt x="1231" y="0"/>
                  </a:moveTo>
                  <a:cubicBezTo>
                    <a:pt x="1192" y="0"/>
                    <a:pt x="1154" y="21"/>
                    <a:pt x="1131" y="66"/>
                  </a:cubicBezTo>
                  <a:lnTo>
                    <a:pt x="822" y="566"/>
                  </a:lnTo>
                  <a:cubicBezTo>
                    <a:pt x="810" y="602"/>
                    <a:pt x="774" y="626"/>
                    <a:pt x="726" y="626"/>
                  </a:cubicBezTo>
                  <a:lnTo>
                    <a:pt x="131" y="661"/>
                  </a:lnTo>
                  <a:cubicBezTo>
                    <a:pt x="48" y="673"/>
                    <a:pt x="0" y="780"/>
                    <a:pt x="60" y="852"/>
                  </a:cubicBezTo>
                  <a:lnTo>
                    <a:pt x="453" y="1292"/>
                  </a:lnTo>
                  <a:cubicBezTo>
                    <a:pt x="476" y="1328"/>
                    <a:pt x="488" y="1376"/>
                    <a:pt x="476" y="1399"/>
                  </a:cubicBezTo>
                  <a:lnTo>
                    <a:pt x="334" y="1983"/>
                  </a:lnTo>
                  <a:cubicBezTo>
                    <a:pt x="314" y="2051"/>
                    <a:pt x="374" y="2127"/>
                    <a:pt x="442" y="2127"/>
                  </a:cubicBezTo>
                  <a:cubicBezTo>
                    <a:pt x="457" y="2127"/>
                    <a:pt x="473" y="2123"/>
                    <a:pt x="488" y="2114"/>
                  </a:cubicBezTo>
                  <a:lnTo>
                    <a:pt x="1048" y="1876"/>
                  </a:lnTo>
                  <a:cubicBezTo>
                    <a:pt x="1055" y="1872"/>
                    <a:pt x="1064" y="1871"/>
                    <a:pt x="1074" y="1871"/>
                  </a:cubicBezTo>
                  <a:cubicBezTo>
                    <a:pt x="1098" y="1871"/>
                    <a:pt x="1126" y="1879"/>
                    <a:pt x="1143" y="1888"/>
                  </a:cubicBezTo>
                  <a:lnTo>
                    <a:pt x="1655" y="2209"/>
                  </a:lnTo>
                  <a:cubicBezTo>
                    <a:pt x="1672" y="2223"/>
                    <a:pt x="1691" y="2229"/>
                    <a:pt x="1710" y="2229"/>
                  </a:cubicBezTo>
                  <a:cubicBezTo>
                    <a:pt x="1770" y="2229"/>
                    <a:pt x="1828" y="2168"/>
                    <a:pt x="1810" y="2114"/>
                  </a:cubicBezTo>
                  <a:lnTo>
                    <a:pt x="1774" y="1519"/>
                  </a:lnTo>
                  <a:cubicBezTo>
                    <a:pt x="1774" y="1471"/>
                    <a:pt x="1786" y="1447"/>
                    <a:pt x="1810" y="1411"/>
                  </a:cubicBezTo>
                  <a:lnTo>
                    <a:pt x="2274" y="1042"/>
                  </a:lnTo>
                  <a:cubicBezTo>
                    <a:pt x="2358" y="971"/>
                    <a:pt x="2322" y="852"/>
                    <a:pt x="2239" y="840"/>
                  </a:cubicBezTo>
                  <a:lnTo>
                    <a:pt x="1643" y="697"/>
                  </a:lnTo>
                  <a:cubicBezTo>
                    <a:pt x="1608" y="685"/>
                    <a:pt x="1584" y="661"/>
                    <a:pt x="1560" y="626"/>
                  </a:cubicBezTo>
                  <a:lnTo>
                    <a:pt x="1346" y="78"/>
                  </a:lnTo>
                  <a:cubicBezTo>
                    <a:pt x="1320" y="27"/>
                    <a:pt x="1275" y="0"/>
                    <a:pt x="1231" y="0"/>
                  </a:cubicBezTo>
                  <a:close/>
                </a:path>
              </a:pathLst>
            </a:custGeom>
            <a:solidFill>
              <a:schemeClr val="accent4"/>
            </a:solidFill>
            <a:ln>
              <a:noFill/>
            </a:ln>
            <a:effectLst>
              <a:outerShdw dist="76200" dir="5400000" algn="bl" rotWithShape="0">
                <a:schemeClr val="lt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39"/>
            <p:cNvSpPr/>
            <p:nvPr/>
          </p:nvSpPr>
          <p:spPr>
            <a:xfrm rot="1305284">
              <a:off x="2487572" y="-154950"/>
              <a:ext cx="642378" cy="607502"/>
            </a:xfrm>
            <a:custGeom>
              <a:avLst/>
              <a:gdLst/>
              <a:ahLst/>
              <a:cxnLst/>
              <a:rect l="l" t="t" r="r" b="b"/>
              <a:pathLst>
                <a:path w="2358" h="2230" extrusionOk="0">
                  <a:moveTo>
                    <a:pt x="1231" y="0"/>
                  </a:moveTo>
                  <a:cubicBezTo>
                    <a:pt x="1192" y="0"/>
                    <a:pt x="1154" y="21"/>
                    <a:pt x="1131" y="66"/>
                  </a:cubicBezTo>
                  <a:lnTo>
                    <a:pt x="822" y="566"/>
                  </a:lnTo>
                  <a:cubicBezTo>
                    <a:pt x="810" y="602"/>
                    <a:pt x="774" y="626"/>
                    <a:pt x="726" y="626"/>
                  </a:cubicBezTo>
                  <a:lnTo>
                    <a:pt x="131" y="661"/>
                  </a:lnTo>
                  <a:cubicBezTo>
                    <a:pt x="48" y="673"/>
                    <a:pt x="0" y="780"/>
                    <a:pt x="60" y="852"/>
                  </a:cubicBezTo>
                  <a:lnTo>
                    <a:pt x="453" y="1292"/>
                  </a:lnTo>
                  <a:cubicBezTo>
                    <a:pt x="476" y="1328"/>
                    <a:pt x="488" y="1376"/>
                    <a:pt x="476" y="1399"/>
                  </a:cubicBezTo>
                  <a:lnTo>
                    <a:pt x="334" y="1983"/>
                  </a:lnTo>
                  <a:cubicBezTo>
                    <a:pt x="314" y="2051"/>
                    <a:pt x="374" y="2127"/>
                    <a:pt x="442" y="2127"/>
                  </a:cubicBezTo>
                  <a:cubicBezTo>
                    <a:pt x="457" y="2127"/>
                    <a:pt x="473" y="2123"/>
                    <a:pt x="488" y="2114"/>
                  </a:cubicBezTo>
                  <a:lnTo>
                    <a:pt x="1048" y="1876"/>
                  </a:lnTo>
                  <a:cubicBezTo>
                    <a:pt x="1055" y="1872"/>
                    <a:pt x="1064" y="1871"/>
                    <a:pt x="1074" y="1871"/>
                  </a:cubicBezTo>
                  <a:cubicBezTo>
                    <a:pt x="1098" y="1871"/>
                    <a:pt x="1126" y="1879"/>
                    <a:pt x="1143" y="1888"/>
                  </a:cubicBezTo>
                  <a:lnTo>
                    <a:pt x="1655" y="2209"/>
                  </a:lnTo>
                  <a:cubicBezTo>
                    <a:pt x="1672" y="2223"/>
                    <a:pt x="1691" y="2229"/>
                    <a:pt x="1710" y="2229"/>
                  </a:cubicBezTo>
                  <a:cubicBezTo>
                    <a:pt x="1770" y="2229"/>
                    <a:pt x="1828" y="2168"/>
                    <a:pt x="1810" y="2114"/>
                  </a:cubicBezTo>
                  <a:lnTo>
                    <a:pt x="1774" y="1519"/>
                  </a:lnTo>
                  <a:cubicBezTo>
                    <a:pt x="1774" y="1471"/>
                    <a:pt x="1786" y="1447"/>
                    <a:pt x="1810" y="1411"/>
                  </a:cubicBezTo>
                  <a:lnTo>
                    <a:pt x="2274" y="1042"/>
                  </a:lnTo>
                  <a:cubicBezTo>
                    <a:pt x="2358" y="971"/>
                    <a:pt x="2322" y="852"/>
                    <a:pt x="2239" y="840"/>
                  </a:cubicBezTo>
                  <a:lnTo>
                    <a:pt x="1643" y="697"/>
                  </a:lnTo>
                  <a:cubicBezTo>
                    <a:pt x="1608" y="685"/>
                    <a:pt x="1584" y="661"/>
                    <a:pt x="1560" y="626"/>
                  </a:cubicBezTo>
                  <a:lnTo>
                    <a:pt x="1346" y="78"/>
                  </a:lnTo>
                  <a:cubicBezTo>
                    <a:pt x="1320" y="27"/>
                    <a:pt x="1275" y="0"/>
                    <a:pt x="1231" y="0"/>
                  </a:cubicBezTo>
                  <a:close/>
                </a:path>
              </a:pathLst>
            </a:custGeom>
            <a:solidFill>
              <a:schemeClr val="accent2"/>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9" name="Google Shape;659;p39"/>
          <p:cNvSpPr/>
          <p:nvPr/>
        </p:nvSpPr>
        <p:spPr>
          <a:xfrm>
            <a:off x="1295413" y="2412129"/>
            <a:ext cx="350229" cy="391938"/>
          </a:xfrm>
          <a:custGeom>
            <a:avLst/>
            <a:gdLst/>
            <a:ahLst/>
            <a:cxnLst/>
            <a:rect l="l" t="t" r="r" b="b"/>
            <a:pathLst>
              <a:path w="3871" h="4332" extrusionOk="0">
                <a:moveTo>
                  <a:pt x="1942" y="1"/>
                </a:moveTo>
                <a:cubicBezTo>
                  <a:pt x="1894" y="1"/>
                  <a:pt x="1846" y="24"/>
                  <a:pt x="1823" y="72"/>
                </a:cubicBezTo>
                <a:cubicBezTo>
                  <a:pt x="1596" y="572"/>
                  <a:pt x="1513" y="1167"/>
                  <a:pt x="1465" y="1703"/>
                </a:cubicBezTo>
                <a:cubicBezTo>
                  <a:pt x="1001" y="1739"/>
                  <a:pt x="513" y="1834"/>
                  <a:pt x="108" y="2037"/>
                </a:cubicBezTo>
                <a:cubicBezTo>
                  <a:pt x="1" y="2084"/>
                  <a:pt x="1" y="2239"/>
                  <a:pt x="108" y="2299"/>
                </a:cubicBezTo>
                <a:cubicBezTo>
                  <a:pt x="513" y="2501"/>
                  <a:pt x="1001" y="2596"/>
                  <a:pt x="1465" y="2632"/>
                </a:cubicBezTo>
                <a:cubicBezTo>
                  <a:pt x="1513" y="3215"/>
                  <a:pt x="1704" y="4239"/>
                  <a:pt x="1882" y="4323"/>
                </a:cubicBezTo>
                <a:cubicBezTo>
                  <a:pt x="1899" y="4328"/>
                  <a:pt x="1917" y="4331"/>
                  <a:pt x="1934" y="4331"/>
                </a:cubicBezTo>
                <a:cubicBezTo>
                  <a:pt x="1986" y="4331"/>
                  <a:pt x="2034" y="4302"/>
                  <a:pt x="2061" y="4239"/>
                </a:cubicBezTo>
                <a:cubicBezTo>
                  <a:pt x="2287" y="3751"/>
                  <a:pt x="2370" y="3156"/>
                  <a:pt x="2406" y="2620"/>
                </a:cubicBezTo>
                <a:cubicBezTo>
                  <a:pt x="2858" y="2572"/>
                  <a:pt x="3347" y="2477"/>
                  <a:pt x="3751" y="2275"/>
                </a:cubicBezTo>
                <a:cubicBezTo>
                  <a:pt x="3787" y="2263"/>
                  <a:pt x="3799" y="2251"/>
                  <a:pt x="3811" y="2215"/>
                </a:cubicBezTo>
                <a:cubicBezTo>
                  <a:pt x="3870" y="2144"/>
                  <a:pt x="3847" y="2072"/>
                  <a:pt x="3787" y="2037"/>
                </a:cubicBezTo>
                <a:cubicBezTo>
                  <a:pt x="3382" y="1834"/>
                  <a:pt x="2882" y="1727"/>
                  <a:pt x="2418" y="1703"/>
                </a:cubicBezTo>
                <a:cubicBezTo>
                  <a:pt x="2382" y="1167"/>
                  <a:pt x="2287" y="572"/>
                  <a:pt x="2061" y="72"/>
                </a:cubicBezTo>
                <a:cubicBezTo>
                  <a:pt x="2037" y="24"/>
                  <a:pt x="1989" y="1"/>
                  <a:pt x="194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05024857"/>
      </p:ext>
    </p:extLst>
  </p:cSld>
  <p:clrMapOvr>
    <a:masterClrMapping/>
  </p:clrMapOvr>
  <mc:AlternateContent xmlns:mc="http://schemas.openxmlformats.org/markup-compatibility/2006" xmlns:p14="http://schemas.microsoft.com/office/powerpoint/2010/main">
    <mc:Choice Requires="p14">
      <p:transition spd="slow" p14:dur="2250">
        <p14:flythrough/>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30"/>
        <p:cNvGrpSpPr/>
        <p:nvPr/>
      </p:nvGrpSpPr>
      <p:grpSpPr>
        <a:xfrm>
          <a:off x="0" y="0"/>
          <a:ext cx="0" cy="0"/>
          <a:chOff x="0" y="0"/>
          <a:chExt cx="0" cy="0"/>
        </a:xfrm>
      </p:grpSpPr>
      <p:grpSp>
        <p:nvGrpSpPr>
          <p:cNvPr id="731" name="Google Shape;731;p43"/>
          <p:cNvGrpSpPr/>
          <p:nvPr/>
        </p:nvGrpSpPr>
        <p:grpSpPr>
          <a:xfrm>
            <a:off x="4499950" y="1368451"/>
            <a:ext cx="3271707" cy="2995381"/>
            <a:chOff x="1083450" y="1217401"/>
            <a:chExt cx="3271707" cy="2995381"/>
          </a:xfrm>
        </p:grpSpPr>
        <p:grpSp>
          <p:nvGrpSpPr>
            <p:cNvPr id="732" name="Google Shape;732;p43"/>
            <p:cNvGrpSpPr/>
            <p:nvPr/>
          </p:nvGrpSpPr>
          <p:grpSpPr>
            <a:xfrm>
              <a:off x="1083450" y="1217401"/>
              <a:ext cx="3271707" cy="2995381"/>
              <a:chOff x="2405732" y="637799"/>
              <a:chExt cx="6025242" cy="2978108"/>
            </a:xfrm>
          </p:grpSpPr>
          <p:sp>
            <p:nvSpPr>
              <p:cNvPr id="733" name="Google Shape;733;p43"/>
              <p:cNvSpPr/>
              <p:nvPr/>
            </p:nvSpPr>
            <p:spPr>
              <a:xfrm>
                <a:off x="2405732" y="963608"/>
                <a:ext cx="6024900" cy="2652300"/>
              </a:xfrm>
              <a:prstGeom prst="rect">
                <a:avLst/>
              </a:prstGeom>
              <a:solidFill>
                <a:schemeClr val="accent3"/>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43"/>
              <p:cNvSpPr/>
              <p:nvPr/>
            </p:nvSpPr>
            <p:spPr>
              <a:xfrm>
                <a:off x="2406075" y="637799"/>
                <a:ext cx="6024900" cy="330300"/>
              </a:xfrm>
              <a:prstGeom prst="round2SameRect">
                <a:avLst>
                  <a:gd name="adj1" fmla="val 0"/>
                  <a:gd name="adj2" fmla="val 0"/>
                </a:avLst>
              </a:prstGeom>
              <a:solidFill>
                <a:schemeClr val="accent6"/>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 name="Google Shape;735;p43"/>
            <p:cNvGrpSpPr/>
            <p:nvPr/>
          </p:nvGrpSpPr>
          <p:grpSpPr>
            <a:xfrm>
              <a:off x="3439778" y="1308429"/>
              <a:ext cx="784907" cy="155297"/>
              <a:chOff x="7189925" y="928775"/>
              <a:chExt cx="699000" cy="138300"/>
            </a:xfrm>
          </p:grpSpPr>
          <p:sp>
            <p:nvSpPr>
              <p:cNvPr id="736" name="Google Shape;736;p43"/>
              <p:cNvSpPr/>
              <p:nvPr/>
            </p:nvSpPr>
            <p:spPr>
              <a:xfrm>
                <a:off x="7189925" y="928775"/>
                <a:ext cx="138300" cy="138300"/>
              </a:xfrm>
              <a:prstGeom prst="ellipse">
                <a:avLst/>
              </a:prstGeom>
              <a:solidFill>
                <a:schemeClr val="lt2"/>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43"/>
              <p:cNvSpPr/>
              <p:nvPr/>
            </p:nvSpPr>
            <p:spPr>
              <a:xfrm>
                <a:off x="7470275" y="928775"/>
                <a:ext cx="138300" cy="138300"/>
              </a:xfrm>
              <a:prstGeom prst="ellipse">
                <a:avLst/>
              </a:prstGeom>
              <a:solidFill>
                <a:schemeClr val="accen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43"/>
              <p:cNvSpPr/>
              <p:nvPr/>
            </p:nvSpPr>
            <p:spPr>
              <a:xfrm>
                <a:off x="7750625" y="928775"/>
                <a:ext cx="138300" cy="138300"/>
              </a:xfrm>
              <a:prstGeom prst="ellipse">
                <a:avLst/>
              </a:prstGeom>
              <a:solidFill>
                <a:schemeClr val="accent3"/>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39" name="Google Shape;739;p43"/>
          <p:cNvGrpSpPr/>
          <p:nvPr/>
        </p:nvGrpSpPr>
        <p:grpSpPr>
          <a:xfrm>
            <a:off x="828150" y="1368451"/>
            <a:ext cx="3271707" cy="2995381"/>
            <a:chOff x="1083450" y="1217401"/>
            <a:chExt cx="3271707" cy="2995381"/>
          </a:xfrm>
        </p:grpSpPr>
        <p:grpSp>
          <p:nvGrpSpPr>
            <p:cNvPr id="740" name="Google Shape;740;p43"/>
            <p:cNvGrpSpPr/>
            <p:nvPr/>
          </p:nvGrpSpPr>
          <p:grpSpPr>
            <a:xfrm>
              <a:off x="1083450" y="1217401"/>
              <a:ext cx="3271707" cy="2995381"/>
              <a:chOff x="2405732" y="637799"/>
              <a:chExt cx="6025242" cy="2978108"/>
            </a:xfrm>
          </p:grpSpPr>
          <p:sp>
            <p:nvSpPr>
              <p:cNvPr id="741" name="Google Shape;741;p43"/>
              <p:cNvSpPr/>
              <p:nvPr/>
            </p:nvSpPr>
            <p:spPr>
              <a:xfrm>
                <a:off x="2405732" y="963608"/>
                <a:ext cx="6024900" cy="2652300"/>
              </a:xfrm>
              <a:prstGeom prst="rect">
                <a:avLst/>
              </a:prstGeom>
              <a:solidFill>
                <a:schemeClr val="accent3"/>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43"/>
              <p:cNvSpPr/>
              <p:nvPr/>
            </p:nvSpPr>
            <p:spPr>
              <a:xfrm>
                <a:off x="2406075" y="637799"/>
                <a:ext cx="6024900" cy="330300"/>
              </a:xfrm>
              <a:prstGeom prst="round2SameRect">
                <a:avLst>
                  <a:gd name="adj1" fmla="val 0"/>
                  <a:gd name="adj2" fmla="val 0"/>
                </a:avLst>
              </a:prstGeom>
              <a:solidFill>
                <a:schemeClr val="accent6"/>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 name="Google Shape;743;p43"/>
            <p:cNvGrpSpPr/>
            <p:nvPr/>
          </p:nvGrpSpPr>
          <p:grpSpPr>
            <a:xfrm>
              <a:off x="3439778" y="1308429"/>
              <a:ext cx="784907" cy="155297"/>
              <a:chOff x="7189925" y="928775"/>
              <a:chExt cx="699000" cy="138300"/>
            </a:xfrm>
          </p:grpSpPr>
          <p:sp>
            <p:nvSpPr>
              <p:cNvPr id="744" name="Google Shape;744;p43"/>
              <p:cNvSpPr/>
              <p:nvPr/>
            </p:nvSpPr>
            <p:spPr>
              <a:xfrm>
                <a:off x="7189925" y="928775"/>
                <a:ext cx="138300" cy="138300"/>
              </a:xfrm>
              <a:prstGeom prst="ellipse">
                <a:avLst/>
              </a:prstGeom>
              <a:solidFill>
                <a:schemeClr val="lt2"/>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43"/>
              <p:cNvSpPr/>
              <p:nvPr/>
            </p:nvSpPr>
            <p:spPr>
              <a:xfrm>
                <a:off x="7470275" y="928775"/>
                <a:ext cx="138300" cy="138300"/>
              </a:xfrm>
              <a:prstGeom prst="ellipse">
                <a:avLst/>
              </a:prstGeom>
              <a:solidFill>
                <a:schemeClr val="accen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43"/>
              <p:cNvSpPr/>
              <p:nvPr/>
            </p:nvSpPr>
            <p:spPr>
              <a:xfrm>
                <a:off x="7750625" y="928775"/>
                <a:ext cx="138300" cy="138300"/>
              </a:xfrm>
              <a:prstGeom prst="ellipse">
                <a:avLst/>
              </a:prstGeom>
              <a:solidFill>
                <a:schemeClr val="accent3"/>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47" name="Google Shape;747;p43"/>
          <p:cNvGrpSpPr/>
          <p:nvPr/>
        </p:nvGrpSpPr>
        <p:grpSpPr>
          <a:xfrm>
            <a:off x="4755250" y="1608726"/>
            <a:ext cx="3271707" cy="2995381"/>
            <a:chOff x="1083450" y="1217401"/>
            <a:chExt cx="3271707" cy="2995381"/>
          </a:xfrm>
        </p:grpSpPr>
        <p:grpSp>
          <p:nvGrpSpPr>
            <p:cNvPr id="748" name="Google Shape;748;p43"/>
            <p:cNvGrpSpPr/>
            <p:nvPr/>
          </p:nvGrpSpPr>
          <p:grpSpPr>
            <a:xfrm>
              <a:off x="1083450" y="1217401"/>
              <a:ext cx="3271707" cy="2995381"/>
              <a:chOff x="2405732" y="637799"/>
              <a:chExt cx="6025242" cy="2978108"/>
            </a:xfrm>
          </p:grpSpPr>
          <p:sp>
            <p:nvSpPr>
              <p:cNvPr id="749" name="Google Shape;749;p43"/>
              <p:cNvSpPr/>
              <p:nvPr/>
            </p:nvSpPr>
            <p:spPr>
              <a:xfrm>
                <a:off x="2405732" y="963608"/>
                <a:ext cx="6024900" cy="2652300"/>
              </a:xfrm>
              <a:prstGeom prst="rect">
                <a:avLst/>
              </a:prstGeom>
              <a:solidFill>
                <a:schemeClr val="lt2"/>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43"/>
              <p:cNvSpPr/>
              <p:nvPr/>
            </p:nvSpPr>
            <p:spPr>
              <a:xfrm>
                <a:off x="2406075" y="637799"/>
                <a:ext cx="6024900" cy="330300"/>
              </a:xfrm>
              <a:prstGeom prst="round2SameRect">
                <a:avLst>
                  <a:gd name="adj1" fmla="val 0"/>
                  <a:gd name="adj2" fmla="val 0"/>
                </a:avLst>
              </a:prstGeom>
              <a:solidFill>
                <a:schemeClr val="dk2"/>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 name="Google Shape;751;p43"/>
            <p:cNvGrpSpPr/>
            <p:nvPr/>
          </p:nvGrpSpPr>
          <p:grpSpPr>
            <a:xfrm>
              <a:off x="3439778" y="1308429"/>
              <a:ext cx="784907" cy="155297"/>
              <a:chOff x="7189925" y="928775"/>
              <a:chExt cx="699000" cy="138300"/>
            </a:xfrm>
          </p:grpSpPr>
          <p:sp>
            <p:nvSpPr>
              <p:cNvPr id="752" name="Google Shape;752;p43"/>
              <p:cNvSpPr/>
              <p:nvPr/>
            </p:nvSpPr>
            <p:spPr>
              <a:xfrm>
                <a:off x="7189925" y="928775"/>
                <a:ext cx="138300" cy="138300"/>
              </a:xfrm>
              <a:prstGeom prst="ellipse">
                <a:avLst/>
              </a:prstGeom>
              <a:solidFill>
                <a:schemeClr val="lt2"/>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43"/>
              <p:cNvSpPr/>
              <p:nvPr/>
            </p:nvSpPr>
            <p:spPr>
              <a:xfrm>
                <a:off x="7470275" y="928775"/>
                <a:ext cx="138300" cy="138300"/>
              </a:xfrm>
              <a:prstGeom prst="ellipse">
                <a:avLst/>
              </a:prstGeom>
              <a:solidFill>
                <a:schemeClr val="accen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43"/>
              <p:cNvSpPr/>
              <p:nvPr/>
            </p:nvSpPr>
            <p:spPr>
              <a:xfrm>
                <a:off x="7750625" y="928775"/>
                <a:ext cx="138300" cy="138300"/>
              </a:xfrm>
              <a:prstGeom prst="ellipse">
                <a:avLst/>
              </a:prstGeom>
              <a:solidFill>
                <a:schemeClr val="accent3"/>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55" name="Google Shape;755;p43"/>
          <p:cNvGrpSpPr/>
          <p:nvPr/>
        </p:nvGrpSpPr>
        <p:grpSpPr>
          <a:xfrm>
            <a:off x="1083450" y="1608726"/>
            <a:ext cx="3271707" cy="2995381"/>
            <a:chOff x="1083450" y="1217401"/>
            <a:chExt cx="3271707" cy="2995381"/>
          </a:xfrm>
        </p:grpSpPr>
        <p:grpSp>
          <p:nvGrpSpPr>
            <p:cNvPr id="756" name="Google Shape;756;p43"/>
            <p:cNvGrpSpPr/>
            <p:nvPr/>
          </p:nvGrpSpPr>
          <p:grpSpPr>
            <a:xfrm>
              <a:off x="1083450" y="1217401"/>
              <a:ext cx="3271707" cy="2995381"/>
              <a:chOff x="2405732" y="637799"/>
              <a:chExt cx="6025242" cy="2978108"/>
            </a:xfrm>
          </p:grpSpPr>
          <p:sp>
            <p:nvSpPr>
              <p:cNvPr id="757" name="Google Shape;757;p43"/>
              <p:cNvSpPr/>
              <p:nvPr/>
            </p:nvSpPr>
            <p:spPr>
              <a:xfrm>
                <a:off x="2405732" y="963608"/>
                <a:ext cx="6024900" cy="2652300"/>
              </a:xfrm>
              <a:prstGeom prst="rect">
                <a:avLst/>
              </a:prstGeom>
              <a:solidFill>
                <a:schemeClr val="lt2"/>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8" name="Google Shape;758;p43"/>
              <p:cNvSpPr/>
              <p:nvPr/>
            </p:nvSpPr>
            <p:spPr>
              <a:xfrm>
                <a:off x="2406075" y="637799"/>
                <a:ext cx="6024900" cy="330300"/>
              </a:xfrm>
              <a:prstGeom prst="round2SameRect">
                <a:avLst>
                  <a:gd name="adj1" fmla="val 0"/>
                  <a:gd name="adj2" fmla="val 0"/>
                </a:avLst>
              </a:prstGeom>
              <a:solidFill>
                <a:schemeClr val="dk2"/>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 name="Google Shape;759;p43"/>
            <p:cNvGrpSpPr/>
            <p:nvPr/>
          </p:nvGrpSpPr>
          <p:grpSpPr>
            <a:xfrm>
              <a:off x="3439778" y="1308429"/>
              <a:ext cx="784907" cy="155297"/>
              <a:chOff x="7189925" y="928775"/>
              <a:chExt cx="699000" cy="138300"/>
            </a:xfrm>
          </p:grpSpPr>
          <p:sp>
            <p:nvSpPr>
              <p:cNvPr id="760" name="Google Shape;760;p43"/>
              <p:cNvSpPr/>
              <p:nvPr/>
            </p:nvSpPr>
            <p:spPr>
              <a:xfrm>
                <a:off x="7189925" y="928775"/>
                <a:ext cx="138300" cy="138300"/>
              </a:xfrm>
              <a:prstGeom prst="ellipse">
                <a:avLst/>
              </a:prstGeom>
              <a:solidFill>
                <a:schemeClr val="lt2"/>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43"/>
              <p:cNvSpPr/>
              <p:nvPr/>
            </p:nvSpPr>
            <p:spPr>
              <a:xfrm>
                <a:off x="7470275" y="928775"/>
                <a:ext cx="138300" cy="138300"/>
              </a:xfrm>
              <a:prstGeom prst="ellipse">
                <a:avLst/>
              </a:prstGeom>
              <a:solidFill>
                <a:schemeClr val="accen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43"/>
              <p:cNvSpPr/>
              <p:nvPr/>
            </p:nvSpPr>
            <p:spPr>
              <a:xfrm>
                <a:off x="7750625" y="928775"/>
                <a:ext cx="138300" cy="138300"/>
              </a:xfrm>
              <a:prstGeom prst="ellipse">
                <a:avLst/>
              </a:prstGeom>
              <a:solidFill>
                <a:schemeClr val="accent3"/>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63" name="Google Shape;763;p43"/>
          <p:cNvSpPr txBox="1">
            <a:spLocks noGrp="1"/>
          </p:cNvSpPr>
          <p:nvPr>
            <p:ph type="title"/>
          </p:nvPr>
        </p:nvSpPr>
        <p:spPr>
          <a:xfrm>
            <a:off x="71327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Sirve para:</a:t>
            </a:r>
            <a:endParaRPr dirty="0"/>
          </a:p>
        </p:txBody>
      </p:sp>
      <p:sp>
        <p:nvSpPr>
          <p:cNvPr id="764" name="Google Shape;764;p43"/>
          <p:cNvSpPr txBox="1">
            <a:spLocks noGrp="1"/>
          </p:cNvSpPr>
          <p:nvPr>
            <p:ph type="subTitle" idx="1"/>
          </p:nvPr>
        </p:nvSpPr>
        <p:spPr>
          <a:xfrm>
            <a:off x="1181119" y="3066962"/>
            <a:ext cx="3076181" cy="877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ES" dirty="0"/>
              <a:t>Esta función sirve para hacer una suma de celdas que cumplen con un determinado criterio y de esta manera excluir aquellas celdas que no nos interesa incluir en la operación.</a:t>
            </a:r>
            <a:endParaRPr dirty="0"/>
          </a:p>
        </p:txBody>
      </p:sp>
      <p:sp>
        <p:nvSpPr>
          <p:cNvPr id="765" name="Google Shape;765;p43"/>
          <p:cNvSpPr txBox="1">
            <a:spLocks noGrp="1"/>
          </p:cNvSpPr>
          <p:nvPr>
            <p:ph type="subTitle" idx="2"/>
          </p:nvPr>
        </p:nvSpPr>
        <p:spPr>
          <a:xfrm>
            <a:off x="4924310" y="3192900"/>
            <a:ext cx="2933400" cy="877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PA" dirty="0"/>
              <a:t>Ayuda a realizar análisis de datos de manera más </a:t>
            </a:r>
            <a:r>
              <a:rPr lang="es-PA" dirty="0" err="1"/>
              <a:t>rapuda</a:t>
            </a:r>
            <a:r>
              <a:rPr lang="es-PA" dirty="0"/>
              <a:t> y eficiente, debido a que puedes sumar desde celdas individuales a combinadas.</a:t>
            </a:r>
            <a:endParaRPr dirty="0"/>
          </a:p>
        </p:txBody>
      </p:sp>
      <p:grpSp>
        <p:nvGrpSpPr>
          <p:cNvPr id="768" name="Google Shape;768;p43"/>
          <p:cNvGrpSpPr/>
          <p:nvPr/>
        </p:nvGrpSpPr>
        <p:grpSpPr>
          <a:xfrm flipH="1">
            <a:off x="7481519" y="356992"/>
            <a:ext cx="1206195" cy="1177623"/>
            <a:chOff x="2180272" y="-464800"/>
            <a:chExt cx="1256977" cy="1227202"/>
          </a:xfrm>
        </p:grpSpPr>
        <p:sp>
          <p:nvSpPr>
            <p:cNvPr id="769" name="Google Shape;769;p43"/>
            <p:cNvSpPr/>
            <p:nvPr/>
          </p:nvSpPr>
          <p:spPr>
            <a:xfrm rot="1305289">
              <a:off x="2317483" y="-315805"/>
              <a:ext cx="982555" cy="929213"/>
            </a:xfrm>
            <a:custGeom>
              <a:avLst/>
              <a:gdLst/>
              <a:ahLst/>
              <a:cxnLst/>
              <a:rect l="l" t="t" r="r" b="b"/>
              <a:pathLst>
                <a:path w="2358" h="2230" extrusionOk="0">
                  <a:moveTo>
                    <a:pt x="1231" y="0"/>
                  </a:moveTo>
                  <a:cubicBezTo>
                    <a:pt x="1192" y="0"/>
                    <a:pt x="1154" y="21"/>
                    <a:pt x="1131" y="66"/>
                  </a:cubicBezTo>
                  <a:lnTo>
                    <a:pt x="822" y="566"/>
                  </a:lnTo>
                  <a:cubicBezTo>
                    <a:pt x="810" y="602"/>
                    <a:pt x="774" y="626"/>
                    <a:pt x="726" y="626"/>
                  </a:cubicBezTo>
                  <a:lnTo>
                    <a:pt x="131" y="661"/>
                  </a:lnTo>
                  <a:cubicBezTo>
                    <a:pt x="48" y="673"/>
                    <a:pt x="0" y="780"/>
                    <a:pt x="60" y="852"/>
                  </a:cubicBezTo>
                  <a:lnTo>
                    <a:pt x="453" y="1292"/>
                  </a:lnTo>
                  <a:cubicBezTo>
                    <a:pt x="476" y="1328"/>
                    <a:pt x="488" y="1376"/>
                    <a:pt x="476" y="1399"/>
                  </a:cubicBezTo>
                  <a:lnTo>
                    <a:pt x="334" y="1983"/>
                  </a:lnTo>
                  <a:cubicBezTo>
                    <a:pt x="314" y="2051"/>
                    <a:pt x="374" y="2127"/>
                    <a:pt x="442" y="2127"/>
                  </a:cubicBezTo>
                  <a:cubicBezTo>
                    <a:pt x="457" y="2127"/>
                    <a:pt x="473" y="2123"/>
                    <a:pt x="488" y="2114"/>
                  </a:cubicBezTo>
                  <a:lnTo>
                    <a:pt x="1048" y="1876"/>
                  </a:lnTo>
                  <a:cubicBezTo>
                    <a:pt x="1055" y="1872"/>
                    <a:pt x="1064" y="1871"/>
                    <a:pt x="1074" y="1871"/>
                  </a:cubicBezTo>
                  <a:cubicBezTo>
                    <a:pt x="1098" y="1871"/>
                    <a:pt x="1126" y="1879"/>
                    <a:pt x="1143" y="1888"/>
                  </a:cubicBezTo>
                  <a:lnTo>
                    <a:pt x="1655" y="2209"/>
                  </a:lnTo>
                  <a:cubicBezTo>
                    <a:pt x="1672" y="2223"/>
                    <a:pt x="1691" y="2229"/>
                    <a:pt x="1710" y="2229"/>
                  </a:cubicBezTo>
                  <a:cubicBezTo>
                    <a:pt x="1770" y="2229"/>
                    <a:pt x="1828" y="2168"/>
                    <a:pt x="1810" y="2114"/>
                  </a:cubicBezTo>
                  <a:lnTo>
                    <a:pt x="1774" y="1519"/>
                  </a:lnTo>
                  <a:cubicBezTo>
                    <a:pt x="1774" y="1471"/>
                    <a:pt x="1786" y="1447"/>
                    <a:pt x="1810" y="1411"/>
                  </a:cubicBezTo>
                  <a:lnTo>
                    <a:pt x="2274" y="1042"/>
                  </a:lnTo>
                  <a:cubicBezTo>
                    <a:pt x="2358" y="971"/>
                    <a:pt x="2322" y="852"/>
                    <a:pt x="2239" y="840"/>
                  </a:cubicBezTo>
                  <a:lnTo>
                    <a:pt x="1643" y="697"/>
                  </a:lnTo>
                  <a:cubicBezTo>
                    <a:pt x="1608" y="685"/>
                    <a:pt x="1584" y="661"/>
                    <a:pt x="1560" y="626"/>
                  </a:cubicBezTo>
                  <a:lnTo>
                    <a:pt x="1346" y="78"/>
                  </a:lnTo>
                  <a:cubicBezTo>
                    <a:pt x="1320" y="27"/>
                    <a:pt x="1275" y="0"/>
                    <a:pt x="1231" y="0"/>
                  </a:cubicBezTo>
                  <a:close/>
                </a:path>
              </a:pathLst>
            </a:custGeom>
            <a:solidFill>
              <a:schemeClr val="accent4"/>
            </a:solidFill>
            <a:ln>
              <a:noFill/>
            </a:ln>
            <a:effectLst>
              <a:outerShdw dist="76200" dir="5400000" algn="bl" rotWithShape="0">
                <a:schemeClr val="lt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43"/>
            <p:cNvSpPr/>
            <p:nvPr/>
          </p:nvSpPr>
          <p:spPr>
            <a:xfrm rot="1305284">
              <a:off x="2487572" y="-154950"/>
              <a:ext cx="642378" cy="607502"/>
            </a:xfrm>
            <a:custGeom>
              <a:avLst/>
              <a:gdLst/>
              <a:ahLst/>
              <a:cxnLst/>
              <a:rect l="l" t="t" r="r" b="b"/>
              <a:pathLst>
                <a:path w="2358" h="2230" extrusionOk="0">
                  <a:moveTo>
                    <a:pt x="1231" y="0"/>
                  </a:moveTo>
                  <a:cubicBezTo>
                    <a:pt x="1192" y="0"/>
                    <a:pt x="1154" y="21"/>
                    <a:pt x="1131" y="66"/>
                  </a:cubicBezTo>
                  <a:lnTo>
                    <a:pt x="822" y="566"/>
                  </a:lnTo>
                  <a:cubicBezTo>
                    <a:pt x="810" y="602"/>
                    <a:pt x="774" y="626"/>
                    <a:pt x="726" y="626"/>
                  </a:cubicBezTo>
                  <a:lnTo>
                    <a:pt x="131" y="661"/>
                  </a:lnTo>
                  <a:cubicBezTo>
                    <a:pt x="48" y="673"/>
                    <a:pt x="0" y="780"/>
                    <a:pt x="60" y="852"/>
                  </a:cubicBezTo>
                  <a:lnTo>
                    <a:pt x="453" y="1292"/>
                  </a:lnTo>
                  <a:cubicBezTo>
                    <a:pt x="476" y="1328"/>
                    <a:pt x="488" y="1376"/>
                    <a:pt x="476" y="1399"/>
                  </a:cubicBezTo>
                  <a:lnTo>
                    <a:pt x="334" y="1983"/>
                  </a:lnTo>
                  <a:cubicBezTo>
                    <a:pt x="314" y="2051"/>
                    <a:pt x="374" y="2127"/>
                    <a:pt x="442" y="2127"/>
                  </a:cubicBezTo>
                  <a:cubicBezTo>
                    <a:pt x="457" y="2127"/>
                    <a:pt x="473" y="2123"/>
                    <a:pt x="488" y="2114"/>
                  </a:cubicBezTo>
                  <a:lnTo>
                    <a:pt x="1048" y="1876"/>
                  </a:lnTo>
                  <a:cubicBezTo>
                    <a:pt x="1055" y="1872"/>
                    <a:pt x="1064" y="1871"/>
                    <a:pt x="1074" y="1871"/>
                  </a:cubicBezTo>
                  <a:cubicBezTo>
                    <a:pt x="1098" y="1871"/>
                    <a:pt x="1126" y="1879"/>
                    <a:pt x="1143" y="1888"/>
                  </a:cubicBezTo>
                  <a:lnTo>
                    <a:pt x="1655" y="2209"/>
                  </a:lnTo>
                  <a:cubicBezTo>
                    <a:pt x="1672" y="2223"/>
                    <a:pt x="1691" y="2229"/>
                    <a:pt x="1710" y="2229"/>
                  </a:cubicBezTo>
                  <a:cubicBezTo>
                    <a:pt x="1770" y="2229"/>
                    <a:pt x="1828" y="2168"/>
                    <a:pt x="1810" y="2114"/>
                  </a:cubicBezTo>
                  <a:lnTo>
                    <a:pt x="1774" y="1519"/>
                  </a:lnTo>
                  <a:cubicBezTo>
                    <a:pt x="1774" y="1471"/>
                    <a:pt x="1786" y="1447"/>
                    <a:pt x="1810" y="1411"/>
                  </a:cubicBezTo>
                  <a:lnTo>
                    <a:pt x="2274" y="1042"/>
                  </a:lnTo>
                  <a:cubicBezTo>
                    <a:pt x="2358" y="971"/>
                    <a:pt x="2322" y="852"/>
                    <a:pt x="2239" y="840"/>
                  </a:cubicBezTo>
                  <a:lnTo>
                    <a:pt x="1643" y="697"/>
                  </a:lnTo>
                  <a:cubicBezTo>
                    <a:pt x="1608" y="685"/>
                    <a:pt x="1584" y="661"/>
                    <a:pt x="1560" y="626"/>
                  </a:cubicBezTo>
                  <a:lnTo>
                    <a:pt x="1346" y="78"/>
                  </a:lnTo>
                  <a:cubicBezTo>
                    <a:pt x="1320" y="27"/>
                    <a:pt x="1275" y="0"/>
                    <a:pt x="1231" y="0"/>
                  </a:cubicBezTo>
                  <a:close/>
                </a:path>
              </a:pathLst>
            </a:custGeom>
            <a:solidFill>
              <a:schemeClr val="accent2"/>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1" name="Google Shape;771;p43"/>
          <p:cNvSpPr/>
          <p:nvPr/>
        </p:nvSpPr>
        <p:spPr>
          <a:xfrm>
            <a:off x="8255775" y="2169416"/>
            <a:ext cx="350229" cy="391938"/>
          </a:xfrm>
          <a:custGeom>
            <a:avLst/>
            <a:gdLst/>
            <a:ahLst/>
            <a:cxnLst/>
            <a:rect l="l" t="t" r="r" b="b"/>
            <a:pathLst>
              <a:path w="3871" h="4332" extrusionOk="0">
                <a:moveTo>
                  <a:pt x="1942" y="1"/>
                </a:moveTo>
                <a:cubicBezTo>
                  <a:pt x="1894" y="1"/>
                  <a:pt x="1846" y="24"/>
                  <a:pt x="1823" y="72"/>
                </a:cubicBezTo>
                <a:cubicBezTo>
                  <a:pt x="1596" y="572"/>
                  <a:pt x="1513" y="1167"/>
                  <a:pt x="1465" y="1703"/>
                </a:cubicBezTo>
                <a:cubicBezTo>
                  <a:pt x="1001" y="1739"/>
                  <a:pt x="513" y="1834"/>
                  <a:pt x="108" y="2037"/>
                </a:cubicBezTo>
                <a:cubicBezTo>
                  <a:pt x="1" y="2084"/>
                  <a:pt x="1" y="2239"/>
                  <a:pt x="108" y="2299"/>
                </a:cubicBezTo>
                <a:cubicBezTo>
                  <a:pt x="513" y="2501"/>
                  <a:pt x="1001" y="2596"/>
                  <a:pt x="1465" y="2632"/>
                </a:cubicBezTo>
                <a:cubicBezTo>
                  <a:pt x="1513" y="3215"/>
                  <a:pt x="1704" y="4239"/>
                  <a:pt x="1882" y="4323"/>
                </a:cubicBezTo>
                <a:cubicBezTo>
                  <a:pt x="1899" y="4328"/>
                  <a:pt x="1917" y="4331"/>
                  <a:pt x="1934" y="4331"/>
                </a:cubicBezTo>
                <a:cubicBezTo>
                  <a:pt x="1986" y="4331"/>
                  <a:pt x="2034" y="4302"/>
                  <a:pt x="2061" y="4239"/>
                </a:cubicBezTo>
                <a:cubicBezTo>
                  <a:pt x="2287" y="3751"/>
                  <a:pt x="2370" y="3156"/>
                  <a:pt x="2406" y="2620"/>
                </a:cubicBezTo>
                <a:cubicBezTo>
                  <a:pt x="2858" y="2572"/>
                  <a:pt x="3347" y="2477"/>
                  <a:pt x="3751" y="2275"/>
                </a:cubicBezTo>
                <a:cubicBezTo>
                  <a:pt x="3787" y="2263"/>
                  <a:pt x="3799" y="2251"/>
                  <a:pt x="3811" y="2215"/>
                </a:cubicBezTo>
                <a:cubicBezTo>
                  <a:pt x="3870" y="2144"/>
                  <a:pt x="3847" y="2072"/>
                  <a:pt x="3787" y="2037"/>
                </a:cubicBezTo>
                <a:cubicBezTo>
                  <a:pt x="3382" y="1834"/>
                  <a:pt x="2882" y="1727"/>
                  <a:pt x="2418" y="1703"/>
                </a:cubicBezTo>
                <a:cubicBezTo>
                  <a:pt x="2382" y="1167"/>
                  <a:pt x="2287" y="572"/>
                  <a:pt x="2061" y="72"/>
                </a:cubicBezTo>
                <a:cubicBezTo>
                  <a:pt x="2037" y="24"/>
                  <a:pt x="1989" y="1"/>
                  <a:pt x="194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2" name="Google Shape;772;p43"/>
          <p:cNvGrpSpPr/>
          <p:nvPr/>
        </p:nvGrpSpPr>
        <p:grpSpPr>
          <a:xfrm>
            <a:off x="2381350" y="2249400"/>
            <a:ext cx="675900" cy="809700"/>
            <a:chOff x="1970600" y="969525"/>
            <a:chExt cx="675900" cy="809700"/>
          </a:xfrm>
        </p:grpSpPr>
        <p:sp>
          <p:nvSpPr>
            <p:cNvPr id="773" name="Google Shape;773;p43"/>
            <p:cNvSpPr/>
            <p:nvPr/>
          </p:nvSpPr>
          <p:spPr>
            <a:xfrm>
              <a:off x="1970600" y="1103325"/>
              <a:ext cx="675900" cy="675900"/>
            </a:xfrm>
            <a:prstGeom prst="roundRect">
              <a:avLst>
                <a:gd name="adj" fmla="val 10841"/>
              </a:avLst>
            </a:prstGeom>
            <a:solidFill>
              <a:schemeClr val="accent2"/>
            </a:solidFill>
            <a:ln w="28575" cap="flat" cmpd="sng">
              <a:solidFill>
                <a:schemeClr val="lt1"/>
              </a:solidFill>
              <a:prstDash val="solid"/>
              <a:round/>
              <a:headEnd type="none" w="sm" len="sm"/>
              <a:tailEnd type="none" w="sm" len="sm"/>
            </a:ln>
            <a:effectLst>
              <a:outerShdw dist="76200" dir="2520000" algn="bl" rotWithShape="0">
                <a:schemeClr val="lt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43"/>
            <p:cNvSpPr/>
            <p:nvPr/>
          </p:nvSpPr>
          <p:spPr>
            <a:xfrm>
              <a:off x="1970600" y="969525"/>
              <a:ext cx="675900" cy="675900"/>
            </a:xfrm>
            <a:prstGeom prst="roundRect">
              <a:avLst>
                <a:gd name="adj" fmla="val 10841"/>
              </a:avLst>
            </a:prstGeom>
            <a:solidFill>
              <a:schemeClr val="accen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solidFill>
                  <a:schemeClr val="lt1"/>
                </a:solidFill>
                <a:latin typeface="Fredoka One"/>
                <a:ea typeface="Fredoka One"/>
                <a:cs typeface="Fredoka One"/>
                <a:sym typeface="Fredoka One"/>
              </a:endParaRPr>
            </a:p>
          </p:txBody>
        </p:sp>
      </p:grpSp>
      <p:grpSp>
        <p:nvGrpSpPr>
          <p:cNvPr id="775" name="Google Shape;775;p43"/>
          <p:cNvGrpSpPr/>
          <p:nvPr/>
        </p:nvGrpSpPr>
        <p:grpSpPr>
          <a:xfrm>
            <a:off x="6053150" y="2249400"/>
            <a:ext cx="675900" cy="809700"/>
            <a:chOff x="1970600" y="969525"/>
            <a:chExt cx="675900" cy="809700"/>
          </a:xfrm>
        </p:grpSpPr>
        <p:sp>
          <p:nvSpPr>
            <p:cNvPr id="776" name="Google Shape;776;p43"/>
            <p:cNvSpPr/>
            <p:nvPr/>
          </p:nvSpPr>
          <p:spPr>
            <a:xfrm>
              <a:off x="1970600" y="1103325"/>
              <a:ext cx="675900" cy="675900"/>
            </a:xfrm>
            <a:prstGeom prst="roundRect">
              <a:avLst>
                <a:gd name="adj" fmla="val 10841"/>
              </a:avLst>
            </a:prstGeom>
            <a:solidFill>
              <a:schemeClr val="accent2"/>
            </a:solidFill>
            <a:ln w="28575" cap="flat" cmpd="sng">
              <a:solidFill>
                <a:schemeClr val="lt1"/>
              </a:solidFill>
              <a:prstDash val="solid"/>
              <a:round/>
              <a:headEnd type="none" w="sm" len="sm"/>
              <a:tailEnd type="none" w="sm" len="sm"/>
            </a:ln>
            <a:effectLst>
              <a:outerShdw dist="76200" dir="2520000" algn="bl" rotWithShape="0">
                <a:schemeClr val="lt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43"/>
            <p:cNvSpPr/>
            <p:nvPr/>
          </p:nvSpPr>
          <p:spPr>
            <a:xfrm>
              <a:off x="1970600" y="969525"/>
              <a:ext cx="675900" cy="675900"/>
            </a:xfrm>
            <a:prstGeom prst="roundRect">
              <a:avLst>
                <a:gd name="adj" fmla="val 10841"/>
              </a:avLst>
            </a:prstGeom>
            <a:solidFill>
              <a:schemeClr val="accen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solidFill>
                  <a:schemeClr val="lt1"/>
                </a:solidFill>
                <a:latin typeface="Fredoka One"/>
                <a:ea typeface="Fredoka One"/>
                <a:cs typeface="Fredoka One"/>
                <a:sym typeface="Fredoka One"/>
              </a:endParaRPr>
            </a:p>
          </p:txBody>
        </p:sp>
      </p:grpSp>
      <p:sp>
        <p:nvSpPr>
          <p:cNvPr id="778" name="Google Shape;778;p43"/>
          <p:cNvSpPr/>
          <p:nvPr/>
        </p:nvSpPr>
        <p:spPr>
          <a:xfrm>
            <a:off x="2534153" y="2391062"/>
            <a:ext cx="370293" cy="361375"/>
          </a:xfrm>
          <a:custGeom>
            <a:avLst/>
            <a:gdLst/>
            <a:ahLst/>
            <a:cxnLst/>
            <a:rect l="l" t="t" r="r" b="b"/>
            <a:pathLst>
              <a:path w="12004" h="11713" extrusionOk="0">
                <a:moveTo>
                  <a:pt x="8633" y="2088"/>
                </a:moveTo>
                <a:cubicBezTo>
                  <a:pt x="8900" y="2088"/>
                  <a:pt x="9168" y="2182"/>
                  <a:pt x="9357" y="2371"/>
                </a:cubicBezTo>
                <a:cubicBezTo>
                  <a:pt x="9767" y="2781"/>
                  <a:pt x="9767" y="3442"/>
                  <a:pt x="9357" y="3820"/>
                </a:cubicBezTo>
                <a:lnTo>
                  <a:pt x="8128" y="5018"/>
                </a:lnTo>
                <a:cubicBezTo>
                  <a:pt x="7939" y="4702"/>
                  <a:pt x="7750" y="4419"/>
                  <a:pt x="7498" y="4135"/>
                </a:cubicBezTo>
                <a:cubicBezTo>
                  <a:pt x="7278" y="3915"/>
                  <a:pt x="6994" y="3726"/>
                  <a:pt x="6679" y="3568"/>
                </a:cubicBezTo>
                <a:lnTo>
                  <a:pt x="7908" y="2371"/>
                </a:lnTo>
                <a:cubicBezTo>
                  <a:pt x="8097" y="2182"/>
                  <a:pt x="8365" y="2088"/>
                  <a:pt x="8633" y="2088"/>
                </a:cubicBezTo>
                <a:close/>
                <a:moveTo>
                  <a:pt x="5230" y="5333"/>
                </a:moveTo>
                <a:cubicBezTo>
                  <a:pt x="5514" y="5333"/>
                  <a:pt x="5829" y="5396"/>
                  <a:pt x="6018" y="5648"/>
                </a:cubicBezTo>
                <a:cubicBezTo>
                  <a:pt x="6207" y="5837"/>
                  <a:pt x="6333" y="6120"/>
                  <a:pt x="6333" y="6435"/>
                </a:cubicBezTo>
                <a:cubicBezTo>
                  <a:pt x="6049" y="6435"/>
                  <a:pt x="5766" y="6309"/>
                  <a:pt x="5545" y="6120"/>
                </a:cubicBezTo>
                <a:cubicBezTo>
                  <a:pt x="5356" y="5931"/>
                  <a:pt x="5230" y="5648"/>
                  <a:pt x="5230" y="5333"/>
                </a:cubicBezTo>
                <a:close/>
                <a:moveTo>
                  <a:pt x="8617" y="717"/>
                </a:moveTo>
                <a:cubicBezTo>
                  <a:pt x="9223" y="717"/>
                  <a:pt x="9830" y="953"/>
                  <a:pt x="10302" y="1426"/>
                </a:cubicBezTo>
                <a:cubicBezTo>
                  <a:pt x="11247" y="2340"/>
                  <a:pt x="11247" y="3883"/>
                  <a:pt x="10302" y="4828"/>
                </a:cubicBezTo>
                <a:lnTo>
                  <a:pt x="8381" y="6719"/>
                </a:lnTo>
                <a:cubicBezTo>
                  <a:pt x="8412" y="6404"/>
                  <a:pt x="8412" y="6089"/>
                  <a:pt x="8349" y="5774"/>
                </a:cubicBezTo>
                <a:lnTo>
                  <a:pt x="9798" y="4356"/>
                </a:lnTo>
                <a:cubicBezTo>
                  <a:pt x="10460" y="3663"/>
                  <a:pt x="10460" y="2560"/>
                  <a:pt x="9798" y="1930"/>
                </a:cubicBezTo>
                <a:cubicBezTo>
                  <a:pt x="9467" y="1599"/>
                  <a:pt x="9034" y="1434"/>
                  <a:pt x="8601" y="1434"/>
                </a:cubicBezTo>
                <a:cubicBezTo>
                  <a:pt x="8168" y="1434"/>
                  <a:pt x="7735" y="1599"/>
                  <a:pt x="7404" y="1930"/>
                </a:cubicBezTo>
                <a:cubicBezTo>
                  <a:pt x="7309" y="2025"/>
                  <a:pt x="5356" y="3946"/>
                  <a:pt x="5073" y="4230"/>
                </a:cubicBezTo>
                <a:cubicBezTo>
                  <a:pt x="4411" y="4892"/>
                  <a:pt x="4411" y="5963"/>
                  <a:pt x="5073" y="6624"/>
                </a:cubicBezTo>
                <a:cubicBezTo>
                  <a:pt x="5356" y="6908"/>
                  <a:pt x="5671" y="7065"/>
                  <a:pt x="6049" y="7097"/>
                </a:cubicBezTo>
                <a:lnTo>
                  <a:pt x="5514" y="7664"/>
                </a:lnTo>
                <a:cubicBezTo>
                  <a:pt x="5167" y="7538"/>
                  <a:pt x="4883" y="7349"/>
                  <a:pt x="4600" y="7097"/>
                </a:cubicBezTo>
                <a:cubicBezTo>
                  <a:pt x="3655" y="6152"/>
                  <a:pt x="3655" y="4671"/>
                  <a:pt x="4600" y="3726"/>
                </a:cubicBezTo>
                <a:lnTo>
                  <a:pt x="6931" y="1426"/>
                </a:lnTo>
                <a:cubicBezTo>
                  <a:pt x="7404" y="953"/>
                  <a:pt x="8010" y="717"/>
                  <a:pt x="8617" y="717"/>
                </a:cubicBezTo>
                <a:close/>
                <a:moveTo>
                  <a:pt x="3497" y="6719"/>
                </a:moveTo>
                <a:cubicBezTo>
                  <a:pt x="3655" y="7034"/>
                  <a:pt x="3844" y="7286"/>
                  <a:pt x="4127" y="7569"/>
                </a:cubicBezTo>
                <a:cubicBezTo>
                  <a:pt x="4348" y="7821"/>
                  <a:pt x="4663" y="8042"/>
                  <a:pt x="4978" y="8168"/>
                </a:cubicBezTo>
                <a:lnTo>
                  <a:pt x="3812" y="9334"/>
                </a:lnTo>
                <a:cubicBezTo>
                  <a:pt x="3608" y="9538"/>
                  <a:pt x="3340" y="9641"/>
                  <a:pt x="3076" y="9641"/>
                </a:cubicBezTo>
                <a:cubicBezTo>
                  <a:pt x="2812" y="9641"/>
                  <a:pt x="2552" y="9538"/>
                  <a:pt x="2363" y="9334"/>
                </a:cubicBezTo>
                <a:cubicBezTo>
                  <a:pt x="1954" y="8956"/>
                  <a:pt x="1954" y="8294"/>
                  <a:pt x="2363" y="7884"/>
                </a:cubicBezTo>
                <a:lnTo>
                  <a:pt x="3497" y="6719"/>
                </a:lnTo>
                <a:close/>
                <a:moveTo>
                  <a:pt x="6112" y="4135"/>
                </a:moveTo>
                <a:cubicBezTo>
                  <a:pt x="6396" y="4261"/>
                  <a:pt x="6742" y="4450"/>
                  <a:pt x="6963" y="4702"/>
                </a:cubicBezTo>
                <a:cubicBezTo>
                  <a:pt x="7908" y="5648"/>
                  <a:pt x="7908" y="7128"/>
                  <a:pt x="6963" y="8073"/>
                </a:cubicBezTo>
                <a:lnTo>
                  <a:pt x="4757" y="10342"/>
                </a:lnTo>
                <a:cubicBezTo>
                  <a:pt x="4285" y="10814"/>
                  <a:pt x="3671" y="11051"/>
                  <a:pt x="3056" y="11051"/>
                </a:cubicBezTo>
                <a:cubicBezTo>
                  <a:pt x="2442" y="11051"/>
                  <a:pt x="1828" y="10814"/>
                  <a:pt x="1355" y="10342"/>
                </a:cubicBezTo>
                <a:cubicBezTo>
                  <a:pt x="945" y="9901"/>
                  <a:pt x="662" y="9271"/>
                  <a:pt x="662" y="8641"/>
                </a:cubicBezTo>
                <a:cubicBezTo>
                  <a:pt x="662" y="8010"/>
                  <a:pt x="882" y="7380"/>
                  <a:pt x="1355" y="6939"/>
                </a:cubicBezTo>
                <a:lnTo>
                  <a:pt x="3214" y="5081"/>
                </a:lnTo>
                <a:lnTo>
                  <a:pt x="3214" y="5081"/>
                </a:lnTo>
                <a:cubicBezTo>
                  <a:pt x="3182" y="5396"/>
                  <a:pt x="3214" y="5679"/>
                  <a:pt x="3245" y="5994"/>
                </a:cubicBezTo>
                <a:lnTo>
                  <a:pt x="1828" y="7443"/>
                </a:lnTo>
                <a:cubicBezTo>
                  <a:pt x="1166" y="8105"/>
                  <a:pt x="1166" y="9176"/>
                  <a:pt x="1828" y="9838"/>
                </a:cubicBezTo>
                <a:cubicBezTo>
                  <a:pt x="2174" y="10184"/>
                  <a:pt x="2623" y="10358"/>
                  <a:pt x="3064" y="10358"/>
                </a:cubicBezTo>
                <a:cubicBezTo>
                  <a:pt x="3505" y="10358"/>
                  <a:pt x="3938" y="10184"/>
                  <a:pt x="4253" y="9838"/>
                </a:cubicBezTo>
                <a:lnTo>
                  <a:pt x="6490" y="7569"/>
                </a:lnTo>
                <a:cubicBezTo>
                  <a:pt x="7152" y="6908"/>
                  <a:pt x="7152" y="5837"/>
                  <a:pt x="6490" y="5175"/>
                </a:cubicBezTo>
                <a:cubicBezTo>
                  <a:pt x="6207" y="4892"/>
                  <a:pt x="5892" y="4734"/>
                  <a:pt x="5514" y="4702"/>
                </a:cubicBezTo>
                <a:lnTo>
                  <a:pt x="6112" y="4135"/>
                </a:lnTo>
                <a:close/>
                <a:moveTo>
                  <a:pt x="8585" y="0"/>
                </a:moveTo>
                <a:cubicBezTo>
                  <a:pt x="7798" y="0"/>
                  <a:pt x="7010" y="308"/>
                  <a:pt x="6396" y="922"/>
                </a:cubicBezTo>
                <a:lnTo>
                  <a:pt x="4096" y="3190"/>
                </a:lnTo>
                <a:lnTo>
                  <a:pt x="882" y="6467"/>
                </a:lnTo>
                <a:cubicBezTo>
                  <a:pt x="315" y="7065"/>
                  <a:pt x="0" y="7821"/>
                  <a:pt x="0" y="8641"/>
                </a:cubicBezTo>
                <a:cubicBezTo>
                  <a:pt x="0" y="9460"/>
                  <a:pt x="315" y="10247"/>
                  <a:pt x="882" y="10814"/>
                </a:cubicBezTo>
                <a:cubicBezTo>
                  <a:pt x="1497" y="11413"/>
                  <a:pt x="2284" y="11712"/>
                  <a:pt x="3072" y="11712"/>
                </a:cubicBezTo>
                <a:cubicBezTo>
                  <a:pt x="3860" y="11712"/>
                  <a:pt x="4647" y="11413"/>
                  <a:pt x="5262" y="10814"/>
                </a:cubicBezTo>
                <a:cubicBezTo>
                  <a:pt x="8034" y="8010"/>
                  <a:pt x="6837" y="9145"/>
                  <a:pt x="10775" y="5301"/>
                </a:cubicBezTo>
                <a:cubicBezTo>
                  <a:pt x="12004" y="4072"/>
                  <a:pt x="12004" y="2151"/>
                  <a:pt x="10775" y="922"/>
                </a:cubicBezTo>
                <a:cubicBezTo>
                  <a:pt x="10161" y="308"/>
                  <a:pt x="9373" y="0"/>
                  <a:pt x="858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9" name="Google Shape;779;p43"/>
          <p:cNvGrpSpPr/>
          <p:nvPr/>
        </p:nvGrpSpPr>
        <p:grpSpPr>
          <a:xfrm>
            <a:off x="6211442" y="2402612"/>
            <a:ext cx="359620" cy="338267"/>
            <a:chOff x="-4211975" y="2783850"/>
            <a:chExt cx="291450" cy="274100"/>
          </a:xfrm>
        </p:grpSpPr>
        <p:sp>
          <p:nvSpPr>
            <p:cNvPr id="780" name="Google Shape;780;p43"/>
            <p:cNvSpPr/>
            <p:nvPr/>
          </p:nvSpPr>
          <p:spPr>
            <a:xfrm>
              <a:off x="-4211975" y="2937125"/>
              <a:ext cx="291450" cy="120825"/>
            </a:xfrm>
            <a:custGeom>
              <a:avLst/>
              <a:gdLst/>
              <a:ahLst/>
              <a:cxnLst/>
              <a:rect l="l" t="t" r="r" b="b"/>
              <a:pathLst>
                <a:path w="11658" h="4833" extrusionOk="0">
                  <a:moveTo>
                    <a:pt x="978" y="706"/>
                  </a:moveTo>
                  <a:cubicBezTo>
                    <a:pt x="1167" y="706"/>
                    <a:pt x="1324" y="863"/>
                    <a:pt x="1324" y="1052"/>
                  </a:cubicBezTo>
                  <a:lnTo>
                    <a:pt x="1324" y="3762"/>
                  </a:lnTo>
                  <a:cubicBezTo>
                    <a:pt x="1324" y="3982"/>
                    <a:pt x="1167" y="4140"/>
                    <a:pt x="978" y="4140"/>
                  </a:cubicBezTo>
                  <a:lnTo>
                    <a:pt x="631" y="4140"/>
                  </a:lnTo>
                  <a:lnTo>
                    <a:pt x="631" y="706"/>
                  </a:lnTo>
                  <a:close/>
                  <a:moveTo>
                    <a:pt x="3866" y="717"/>
                  </a:moveTo>
                  <a:cubicBezTo>
                    <a:pt x="4374" y="717"/>
                    <a:pt x="4886" y="859"/>
                    <a:pt x="5325" y="1147"/>
                  </a:cubicBezTo>
                  <a:cubicBezTo>
                    <a:pt x="5672" y="1367"/>
                    <a:pt x="5703" y="1399"/>
                    <a:pt x="5829" y="1399"/>
                  </a:cubicBezTo>
                  <a:lnTo>
                    <a:pt x="7247" y="1399"/>
                  </a:lnTo>
                  <a:cubicBezTo>
                    <a:pt x="7436" y="1399"/>
                    <a:pt x="7594" y="1556"/>
                    <a:pt x="7594" y="1777"/>
                  </a:cubicBezTo>
                  <a:cubicBezTo>
                    <a:pt x="7594" y="1966"/>
                    <a:pt x="7436" y="2124"/>
                    <a:pt x="7247" y="2124"/>
                  </a:cubicBezTo>
                  <a:lnTo>
                    <a:pt x="4758" y="2124"/>
                  </a:lnTo>
                  <a:cubicBezTo>
                    <a:pt x="4380" y="2124"/>
                    <a:pt x="4034" y="2344"/>
                    <a:pt x="3845" y="2659"/>
                  </a:cubicBezTo>
                  <a:cubicBezTo>
                    <a:pt x="3782" y="2817"/>
                    <a:pt x="3845" y="3069"/>
                    <a:pt x="4002" y="3132"/>
                  </a:cubicBezTo>
                  <a:cubicBezTo>
                    <a:pt x="4045" y="3158"/>
                    <a:pt x="4096" y="3169"/>
                    <a:pt x="4148" y="3169"/>
                  </a:cubicBezTo>
                  <a:cubicBezTo>
                    <a:pt x="4284" y="3169"/>
                    <a:pt x="4429" y="3088"/>
                    <a:pt x="4475" y="2974"/>
                  </a:cubicBezTo>
                  <a:cubicBezTo>
                    <a:pt x="4538" y="2848"/>
                    <a:pt x="4632" y="2785"/>
                    <a:pt x="4790" y="2785"/>
                  </a:cubicBezTo>
                  <a:lnTo>
                    <a:pt x="7562" y="2785"/>
                  </a:lnTo>
                  <a:cubicBezTo>
                    <a:pt x="7783" y="2785"/>
                    <a:pt x="8003" y="2722"/>
                    <a:pt x="8192" y="2596"/>
                  </a:cubicBezTo>
                  <a:lnTo>
                    <a:pt x="10555" y="769"/>
                  </a:lnTo>
                  <a:cubicBezTo>
                    <a:pt x="10603" y="747"/>
                    <a:pt x="10649" y="737"/>
                    <a:pt x="10693" y="737"/>
                  </a:cubicBezTo>
                  <a:cubicBezTo>
                    <a:pt x="10969" y="737"/>
                    <a:pt x="11146" y="1123"/>
                    <a:pt x="10902" y="1367"/>
                  </a:cubicBezTo>
                  <a:cubicBezTo>
                    <a:pt x="10844" y="1406"/>
                    <a:pt x="10817" y="1419"/>
                    <a:pt x="10805" y="1419"/>
                  </a:cubicBezTo>
                  <a:cubicBezTo>
                    <a:pt x="10780" y="1419"/>
                    <a:pt x="10836" y="1354"/>
                    <a:pt x="10826" y="1354"/>
                  </a:cubicBezTo>
                  <a:cubicBezTo>
                    <a:pt x="10804" y="1354"/>
                    <a:pt x="10447" y="1686"/>
                    <a:pt x="8066" y="3856"/>
                  </a:cubicBezTo>
                  <a:cubicBezTo>
                    <a:pt x="7877" y="4014"/>
                    <a:pt x="7625" y="4140"/>
                    <a:pt x="7373" y="4140"/>
                  </a:cubicBezTo>
                  <a:lnTo>
                    <a:pt x="3435" y="4140"/>
                  </a:lnTo>
                  <a:cubicBezTo>
                    <a:pt x="2962" y="4140"/>
                    <a:pt x="2490" y="4014"/>
                    <a:pt x="2049" y="3825"/>
                  </a:cubicBezTo>
                  <a:lnTo>
                    <a:pt x="2049" y="1399"/>
                  </a:lnTo>
                  <a:lnTo>
                    <a:pt x="2332" y="1210"/>
                  </a:lnTo>
                  <a:cubicBezTo>
                    <a:pt x="2774" y="883"/>
                    <a:pt x="3318" y="717"/>
                    <a:pt x="3866" y="717"/>
                  </a:cubicBezTo>
                  <a:close/>
                  <a:moveTo>
                    <a:pt x="3817" y="0"/>
                  </a:moveTo>
                  <a:cubicBezTo>
                    <a:pt x="3151" y="0"/>
                    <a:pt x="2491" y="205"/>
                    <a:pt x="1923" y="611"/>
                  </a:cubicBezTo>
                  <a:cubicBezTo>
                    <a:pt x="1765" y="265"/>
                    <a:pt x="1419" y="13"/>
                    <a:pt x="1009" y="13"/>
                  </a:cubicBezTo>
                  <a:lnTo>
                    <a:pt x="348" y="13"/>
                  </a:lnTo>
                  <a:cubicBezTo>
                    <a:pt x="159" y="13"/>
                    <a:pt x="1" y="170"/>
                    <a:pt x="1" y="391"/>
                  </a:cubicBezTo>
                  <a:lnTo>
                    <a:pt x="1" y="4486"/>
                  </a:lnTo>
                  <a:cubicBezTo>
                    <a:pt x="1" y="4675"/>
                    <a:pt x="159" y="4833"/>
                    <a:pt x="348" y="4833"/>
                  </a:cubicBezTo>
                  <a:lnTo>
                    <a:pt x="1009" y="4833"/>
                  </a:lnTo>
                  <a:cubicBezTo>
                    <a:pt x="1324" y="4833"/>
                    <a:pt x="1608" y="4675"/>
                    <a:pt x="1797" y="4486"/>
                  </a:cubicBezTo>
                  <a:cubicBezTo>
                    <a:pt x="2332" y="4707"/>
                    <a:pt x="2868" y="4833"/>
                    <a:pt x="3435" y="4833"/>
                  </a:cubicBezTo>
                  <a:lnTo>
                    <a:pt x="7373" y="4833"/>
                  </a:lnTo>
                  <a:cubicBezTo>
                    <a:pt x="7783" y="4833"/>
                    <a:pt x="8192" y="4675"/>
                    <a:pt x="8507" y="4392"/>
                  </a:cubicBezTo>
                  <a:cubicBezTo>
                    <a:pt x="8539" y="4392"/>
                    <a:pt x="11217" y="1903"/>
                    <a:pt x="11248" y="1872"/>
                  </a:cubicBezTo>
                  <a:cubicBezTo>
                    <a:pt x="11406" y="1809"/>
                    <a:pt x="11658" y="1493"/>
                    <a:pt x="11658" y="1084"/>
                  </a:cubicBezTo>
                  <a:cubicBezTo>
                    <a:pt x="11658" y="454"/>
                    <a:pt x="11185" y="44"/>
                    <a:pt x="10618" y="44"/>
                  </a:cubicBezTo>
                  <a:cubicBezTo>
                    <a:pt x="10303" y="44"/>
                    <a:pt x="10051" y="202"/>
                    <a:pt x="9925" y="296"/>
                  </a:cubicBezTo>
                  <a:lnTo>
                    <a:pt x="8192" y="1619"/>
                  </a:lnTo>
                  <a:cubicBezTo>
                    <a:pt x="8098" y="1084"/>
                    <a:pt x="7688" y="706"/>
                    <a:pt x="7153" y="706"/>
                  </a:cubicBezTo>
                  <a:lnTo>
                    <a:pt x="5861" y="706"/>
                  </a:lnTo>
                  <a:lnTo>
                    <a:pt x="5640" y="548"/>
                  </a:lnTo>
                  <a:cubicBezTo>
                    <a:pt x="5075" y="182"/>
                    <a:pt x="4444" y="0"/>
                    <a:pt x="38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43"/>
            <p:cNvSpPr/>
            <p:nvPr/>
          </p:nvSpPr>
          <p:spPr>
            <a:xfrm>
              <a:off x="-4109575" y="2783850"/>
              <a:ext cx="153625" cy="154400"/>
            </a:xfrm>
            <a:custGeom>
              <a:avLst/>
              <a:gdLst/>
              <a:ahLst/>
              <a:cxnLst/>
              <a:rect l="l" t="t" r="r" b="b"/>
              <a:pathLst>
                <a:path w="6145" h="6176" extrusionOk="0">
                  <a:moveTo>
                    <a:pt x="3057" y="693"/>
                  </a:moveTo>
                  <a:cubicBezTo>
                    <a:pt x="4411" y="693"/>
                    <a:pt x="5482" y="1765"/>
                    <a:pt x="5482" y="3088"/>
                  </a:cubicBezTo>
                  <a:cubicBezTo>
                    <a:pt x="5482" y="4442"/>
                    <a:pt x="4411" y="5482"/>
                    <a:pt x="3057" y="5482"/>
                  </a:cubicBezTo>
                  <a:cubicBezTo>
                    <a:pt x="1733" y="5482"/>
                    <a:pt x="662" y="4442"/>
                    <a:pt x="662" y="3088"/>
                  </a:cubicBezTo>
                  <a:cubicBezTo>
                    <a:pt x="662" y="1765"/>
                    <a:pt x="1733" y="693"/>
                    <a:pt x="3057" y="693"/>
                  </a:cubicBezTo>
                  <a:close/>
                  <a:moveTo>
                    <a:pt x="3057" y="0"/>
                  </a:moveTo>
                  <a:cubicBezTo>
                    <a:pt x="1387" y="0"/>
                    <a:pt x="1" y="1387"/>
                    <a:pt x="1" y="3088"/>
                  </a:cubicBezTo>
                  <a:cubicBezTo>
                    <a:pt x="1" y="4789"/>
                    <a:pt x="1387" y="6175"/>
                    <a:pt x="3057" y="6175"/>
                  </a:cubicBezTo>
                  <a:cubicBezTo>
                    <a:pt x="4758" y="6175"/>
                    <a:pt x="6144" y="4789"/>
                    <a:pt x="6144" y="3088"/>
                  </a:cubicBezTo>
                  <a:cubicBezTo>
                    <a:pt x="6144" y="1387"/>
                    <a:pt x="4758" y="0"/>
                    <a:pt x="305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43"/>
            <p:cNvSpPr/>
            <p:nvPr/>
          </p:nvSpPr>
          <p:spPr>
            <a:xfrm>
              <a:off x="-4074925" y="2818500"/>
              <a:ext cx="84300" cy="85100"/>
            </a:xfrm>
            <a:custGeom>
              <a:avLst/>
              <a:gdLst/>
              <a:ahLst/>
              <a:cxnLst/>
              <a:rect l="l" t="t" r="r" b="b"/>
              <a:pathLst>
                <a:path w="3372" h="3404" extrusionOk="0">
                  <a:moveTo>
                    <a:pt x="1671" y="631"/>
                  </a:moveTo>
                  <a:cubicBezTo>
                    <a:pt x="2238" y="631"/>
                    <a:pt x="2710" y="1103"/>
                    <a:pt x="2710" y="1670"/>
                  </a:cubicBezTo>
                  <a:cubicBezTo>
                    <a:pt x="2710" y="2206"/>
                    <a:pt x="2238" y="2678"/>
                    <a:pt x="1671" y="2678"/>
                  </a:cubicBezTo>
                  <a:cubicBezTo>
                    <a:pt x="1135" y="2678"/>
                    <a:pt x="662" y="2206"/>
                    <a:pt x="662" y="1670"/>
                  </a:cubicBezTo>
                  <a:cubicBezTo>
                    <a:pt x="662" y="1103"/>
                    <a:pt x="1135" y="631"/>
                    <a:pt x="1671" y="631"/>
                  </a:cubicBezTo>
                  <a:close/>
                  <a:moveTo>
                    <a:pt x="1671" y="1"/>
                  </a:moveTo>
                  <a:cubicBezTo>
                    <a:pt x="725" y="1"/>
                    <a:pt x="1" y="757"/>
                    <a:pt x="1" y="1702"/>
                  </a:cubicBezTo>
                  <a:cubicBezTo>
                    <a:pt x="1" y="2647"/>
                    <a:pt x="725" y="3403"/>
                    <a:pt x="1671" y="3403"/>
                  </a:cubicBezTo>
                  <a:cubicBezTo>
                    <a:pt x="2616" y="3403"/>
                    <a:pt x="3372" y="2647"/>
                    <a:pt x="3372" y="1702"/>
                  </a:cubicBezTo>
                  <a:cubicBezTo>
                    <a:pt x="3372" y="757"/>
                    <a:pt x="2616" y="1"/>
                    <a:pt x="16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4="http://schemas.microsoft.com/office/powerpoint/2010/main">
    <mc:Choice Requires="p14">
      <p:transition spd="slow" p14:dur="2250">
        <p14:flythrough/>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88"/>
        <p:cNvGrpSpPr/>
        <p:nvPr/>
      </p:nvGrpSpPr>
      <p:grpSpPr>
        <a:xfrm>
          <a:off x="0" y="0"/>
          <a:ext cx="0" cy="0"/>
          <a:chOff x="0" y="0"/>
          <a:chExt cx="0" cy="0"/>
        </a:xfrm>
      </p:grpSpPr>
      <p:grpSp>
        <p:nvGrpSpPr>
          <p:cNvPr id="598" name="Google Shape;598;p38"/>
          <p:cNvGrpSpPr/>
          <p:nvPr/>
        </p:nvGrpSpPr>
        <p:grpSpPr>
          <a:xfrm>
            <a:off x="2552343" y="1603650"/>
            <a:ext cx="968100" cy="968100"/>
            <a:chOff x="811900" y="1708600"/>
            <a:chExt cx="968100" cy="968100"/>
          </a:xfrm>
        </p:grpSpPr>
        <p:sp>
          <p:nvSpPr>
            <p:cNvPr id="599" name="Google Shape;599;p38"/>
            <p:cNvSpPr/>
            <p:nvPr/>
          </p:nvSpPr>
          <p:spPr>
            <a:xfrm>
              <a:off x="811900" y="1708600"/>
              <a:ext cx="968100" cy="968100"/>
            </a:xfrm>
            <a:prstGeom prst="roundRect">
              <a:avLst>
                <a:gd name="adj" fmla="val 22963"/>
              </a:avLst>
            </a:prstGeom>
            <a:solidFill>
              <a:schemeClr val="accent4"/>
            </a:solidFill>
            <a:ln>
              <a:noFill/>
            </a:ln>
            <a:effectLst>
              <a:outerShdw dist="57150" dir="2820000" algn="bl" rotWithShape="0">
                <a:schemeClr val="lt1">
                  <a:alpha val="24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38"/>
            <p:cNvSpPr/>
            <p:nvPr/>
          </p:nvSpPr>
          <p:spPr>
            <a:xfrm>
              <a:off x="913425" y="1810125"/>
              <a:ext cx="765000" cy="765000"/>
            </a:xfrm>
            <a:prstGeom prst="roundRect">
              <a:avLst>
                <a:gd name="adj" fmla="val 16667"/>
              </a:avLst>
            </a:prstGeom>
            <a:solidFill>
              <a:schemeClr val="lt2"/>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1" name="Google Shape;601;p38"/>
          <p:cNvSpPr txBox="1">
            <a:spLocks noGrp="1"/>
          </p:cNvSpPr>
          <p:nvPr>
            <p:ph type="title"/>
          </p:nvPr>
        </p:nvSpPr>
        <p:spPr>
          <a:xfrm>
            <a:off x="71327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PA" dirty="0"/>
              <a:t>Temas a tocar: </a:t>
            </a:r>
            <a:endParaRPr dirty="0"/>
          </a:p>
        </p:txBody>
      </p:sp>
      <p:sp>
        <p:nvSpPr>
          <p:cNvPr id="606" name="Google Shape;606;p38"/>
          <p:cNvSpPr txBox="1">
            <a:spLocks noGrp="1"/>
          </p:cNvSpPr>
          <p:nvPr>
            <p:ph type="title" idx="5"/>
          </p:nvPr>
        </p:nvSpPr>
        <p:spPr>
          <a:xfrm>
            <a:off x="2653868" y="1845275"/>
            <a:ext cx="870000" cy="469200"/>
          </a:xfrm>
          <a:prstGeom prst="rect">
            <a:avLst/>
          </a:prstGeom>
        </p:spPr>
        <p:txBody>
          <a:bodyPr spcFirstLastPara="1" wrap="square" lIns="91425" tIns="91425" rIns="91425" bIns="91425" anchor="ctr" anchorCtr="0">
            <a:noAutofit/>
          </a:bodyPr>
          <a:lstStyle/>
          <a:p>
            <a:pPr marL="0" lvl="0" indent="0" algn="ctr" rtl="0">
              <a:spcBef>
                <a:spcPts val="1000"/>
              </a:spcBef>
              <a:spcAft>
                <a:spcPts val="0"/>
              </a:spcAft>
              <a:buNone/>
            </a:pPr>
            <a:r>
              <a:rPr lang="en" dirty="0"/>
              <a:t>04</a:t>
            </a:r>
            <a:endParaRPr dirty="0"/>
          </a:p>
        </p:txBody>
      </p:sp>
      <p:sp>
        <p:nvSpPr>
          <p:cNvPr id="609" name="Google Shape;609;p38"/>
          <p:cNvSpPr txBox="1">
            <a:spLocks noGrp="1"/>
          </p:cNvSpPr>
          <p:nvPr>
            <p:ph type="subTitle" idx="8"/>
          </p:nvPr>
        </p:nvSpPr>
        <p:spPr>
          <a:xfrm>
            <a:off x="3544570" y="2006675"/>
            <a:ext cx="2544600" cy="61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PA" dirty="0"/>
              <a:t>Ejemplos para utilizarlos en nuestro día a día.</a:t>
            </a:r>
            <a:endParaRPr dirty="0"/>
          </a:p>
        </p:txBody>
      </p:sp>
      <p:sp>
        <p:nvSpPr>
          <p:cNvPr id="613" name="Google Shape;613;p38"/>
          <p:cNvSpPr txBox="1">
            <a:spLocks noGrp="1"/>
          </p:cNvSpPr>
          <p:nvPr>
            <p:ph type="title" idx="15"/>
          </p:nvPr>
        </p:nvSpPr>
        <p:spPr>
          <a:xfrm>
            <a:off x="3621968" y="1613546"/>
            <a:ext cx="2557500" cy="420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Ejemplos</a:t>
            </a:r>
            <a:endParaRPr dirty="0"/>
          </a:p>
        </p:txBody>
      </p:sp>
      <p:grpSp>
        <p:nvGrpSpPr>
          <p:cNvPr id="614" name="Google Shape;614;p38"/>
          <p:cNvGrpSpPr/>
          <p:nvPr/>
        </p:nvGrpSpPr>
        <p:grpSpPr>
          <a:xfrm flipH="1">
            <a:off x="6089169" y="-408"/>
            <a:ext cx="1206195" cy="1177623"/>
            <a:chOff x="2180272" y="-464800"/>
            <a:chExt cx="1256977" cy="1227202"/>
          </a:xfrm>
        </p:grpSpPr>
        <p:sp>
          <p:nvSpPr>
            <p:cNvPr id="615" name="Google Shape;615;p38"/>
            <p:cNvSpPr/>
            <p:nvPr/>
          </p:nvSpPr>
          <p:spPr>
            <a:xfrm rot="1305289">
              <a:off x="2317483" y="-315805"/>
              <a:ext cx="982555" cy="929213"/>
            </a:xfrm>
            <a:custGeom>
              <a:avLst/>
              <a:gdLst/>
              <a:ahLst/>
              <a:cxnLst/>
              <a:rect l="l" t="t" r="r" b="b"/>
              <a:pathLst>
                <a:path w="2358" h="2230" extrusionOk="0">
                  <a:moveTo>
                    <a:pt x="1231" y="0"/>
                  </a:moveTo>
                  <a:cubicBezTo>
                    <a:pt x="1192" y="0"/>
                    <a:pt x="1154" y="21"/>
                    <a:pt x="1131" y="66"/>
                  </a:cubicBezTo>
                  <a:lnTo>
                    <a:pt x="822" y="566"/>
                  </a:lnTo>
                  <a:cubicBezTo>
                    <a:pt x="810" y="602"/>
                    <a:pt x="774" y="626"/>
                    <a:pt x="726" y="626"/>
                  </a:cubicBezTo>
                  <a:lnTo>
                    <a:pt x="131" y="661"/>
                  </a:lnTo>
                  <a:cubicBezTo>
                    <a:pt x="48" y="673"/>
                    <a:pt x="0" y="780"/>
                    <a:pt x="60" y="852"/>
                  </a:cubicBezTo>
                  <a:lnTo>
                    <a:pt x="453" y="1292"/>
                  </a:lnTo>
                  <a:cubicBezTo>
                    <a:pt x="476" y="1328"/>
                    <a:pt x="488" y="1376"/>
                    <a:pt x="476" y="1399"/>
                  </a:cubicBezTo>
                  <a:lnTo>
                    <a:pt x="334" y="1983"/>
                  </a:lnTo>
                  <a:cubicBezTo>
                    <a:pt x="314" y="2051"/>
                    <a:pt x="374" y="2127"/>
                    <a:pt x="442" y="2127"/>
                  </a:cubicBezTo>
                  <a:cubicBezTo>
                    <a:pt x="457" y="2127"/>
                    <a:pt x="473" y="2123"/>
                    <a:pt x="488" y="2114"/>
                  </a:cubicBezTo>
                  <a:lnTo>
                    <a:pt x="1048" y="1876"/>
                  </a:lnTo>
                  <a:cubicBezTo>
                    <a:pt x="1055" y="1872"/>
                    <a:pt x="1064" y="1871"/>
                    <a:pt x="1074" y="1871"/>
                  </a:cubicBezTo>
                  <a:cubicBezTo>
                    <a:pt x="1098" y="1871"/>
                    <a:pt x="1126" y="1879"/>
                    <a:pt x="1143" y="1888"/>
                  </a:cubicBezTo>
                  <a:lnTo>
                    <a:pt x="1655" y="2209"/>
                  </a:lnTo>
                  <a:cubicBezTo>
                    <a:pt x="1672" y="2223"/>
                    <a:pt x="1691" y="2229"/>
                    <a:pt x="1710" y="2229"/>
                  </a:cubicBezTo>
                  <a:cubicBezTo>
                    <a:pt x="1770" y="2229"/>
                    <a:pt x="1828" y="2168"/>
                    <a:pt x="1810" y="2114"/>
                  </a:cubicBezTo>
                  <a:lnTo>
                    <a:pt x="1774" y="1519"/>
                  </a:lnTo>
                  <a:cubicBezTo>
                    <a:pt x="1774" y="1471"/>
                    <a:pt x="1786" y="1447"/>
                    <a:pt x="1810" y="1411"/>
                  </a:cubicBezTo>
                  <a:lnTo>
                    <a:pt x="2274" y="1042"/>
                  </a:lnTo>
                  <a:cubicBezTo>
                    <a:pt x="2358" y="971"/>
                    <a:pt x="2322" y="852"/>
                    <a:pt x="2239" y="840"/>
                  </a:cubicBezTo>
                  <a:lnTo>
                    <a:pt x="1643" y="697"/>
                  </a:lnTo>
                  <a:cubicBezTo>
                    <a:pt x="1608" y="685"/>
                    <a:pt x="1584" y="661"/>
                    <a:pt x="1560" y="626"/>
                  </a:cubicBezTo>
                  <a:lnTo>
                    <a:pt x="1346" y="78"/>
                  </a:lnTo>
                  <a:cubicBezTo>
                    <a:pt x="1320" y="27"/>
                    <a:pt x="1275" y="0"/>
                    <a:pt x="1231" y="0"/>
                  </a:cubicBezTo>
                  <a:close/>
                </a:path>
              </a:pathLst>
            </a:custGeom>
            <a:solidFill>
              <a:schemeClr val="accent4"/>
            </a:solidFill>
            <a:ln>
              <a:noFill/>
            </a:ln>
            <a:effectLst>
              <a:outerShdw dist="76200" dir="5400000" algn="bl" rotWithShape="0">
                <a:schemeClr val="lt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38"/>
            <p:cNvSpPr/>
            <p:nvPr/>
          </p:nvSpPr>
          <p:spPr>
            <a:xfrm rot="1305284">
              <a:off x="2487572" y="-154950"/>
              <a:ext cx="642378" cy="607502"/>
            </a:xfrm>
            <a:custGeom>
              <a:avLst/>
              <a:gdLst/>
              <a:ahLst/>
              <a:cxnLst/>
              <a:rect l="l" t="t" r="r" b="b"/>
              <a:pathLst>
                <a:path w="2358" h="2230" extrusionOk="0">
                  <a:moveTo>
                    <a:pt x="1231" y="0"/>
                  </a:moveTo>
                  <a:cubicBezTo>
                    <a:pt x="1192" y="0"/>
                    <a:pt x="1154" y="21"/>
                    <a:pt x="1131" y="66"/>
                  </a:cubicBezTo>
                  <a:lnTo>
                    <a:pt x="822" y="566"/>
                  </a:lnTo>
                  <a:cubicBezTo>
                    <a:pt x="810" y="602"/>
                    <a:pt x="774" y="626"/>
                    <a:pt x="726" y="626"/>
                  </a:cubicBezTo>
                  <a:lnTo>
                    <a:pt x="131" y="661"/>
                  </a:lnTo>
                  <a:cubicBezTo>
                    <a:pt x="48" y="673"/>
                    <a:pt x="0" y="780"/>
                    <a:pt x="60" y="852"/>
                  </a:cubicBezTo>
                  <a:lnTo>
                    <a:pt x="453" y="1292"/>
                  </a:lnTo>
                  <a:cubicBezTo>
                    <a:pt x="476" y="1328"/>
                    <a:pt x="488" y="1376"/>
                    <a:pt x="476" y="1399"/>
                  </a:cubicBezTo>
                  <a:lnTo>
                    <a:pt x="334" y="1983"/>
                  </a:lnTo>
                  <a:cubicBezTo>
                    <a:pt x="314" y="2051"/>
                    <a:pt x="374" y="2127"/>
                    <a:pt x="442" y="2127"/>
                  </a:cubicBezTo>
                  <a:cubicBezTo>
                    <a:pt x="457" y="2127"/>
                    <a:pt x="473" y="2123"/>
                    <a:pt x="488" y="2114"/>
                  </a:cubicBezTo>
                  <a:lnTo>
                    <a:pt x="1048" y="1876"/>
                  </a:lnTo>
                  <a:cubicBezTo>
                    <a:pt x="1055" y="1872"/>
                    <a:pt x="1064" y="1871"/>
                    <a:pt x="1074" y="1871"/>
                  </a:cubicBezTo>
                  <a:cubicBezTo>
                    <a:pt x="1098" y="1871"/>
                    <a:pt x="1126" y="1879"/>
                    <a:pt x="1143" y="1888"/>
                  </a:cubicBezTo>
                  <a:lnTo>
                    <a:pt x="1655" y="2209"/>
                  </a:lnTo>
                  <a:cubicBezTo>
                    <a:pt x="1672" y="2223"/>
                    <a:pt x="1691" y="2229"/>
                    <a:pt x="1710" y="2229"/>
                  </a:cubicBezTo>
                  <a:cubicBezTo>
                    <a:pt x="1770" y="2229"/>
                    <a:pt x="1828" y="2168"/>
                    <a:pt x="1810" y="2114"/>
                  </a:cubicBezTo>
                  <a:lnTo>
                    <a:pt x="1774" y="1519"/>
                  </a:lnTo>
                  <a:cubicBezTo>
                    <a:pt x="1774" y="1471"/>
                    <a:pt x="1786" y="1447"/>
                    <a:pt x="1810" y="1411"/>
                  </a:cubicBezTo>
                  <a:lnTo>
                    <a:pt x="2274" y="1042"/>
                  </a:lnTo>
                  <a:cubicBezTo>
                    <a:pt x="2358" y="971"/>
                    <a:pt x="2322" y="852"/>
                    <a:pt x="2239" y="840"/>
                  </a:cubicBezTo>
                  <a:lnTo>
                    <a:pt x="1643" y="697"/>
                  </a:lnTo>
                  <a:cubicBezTo>
                    <a:pt x="1608" y="685"/>
                    <a:pt x="1584" y="661"/>
                    <a:pt x="1560" y="626"/>
                  </a:cubicBezTo>
                  <a:lnTo>
                    <a:pt x="1346" y="78"/>
                  </a:lnTo>
                  <a:cubicBezTo>
                    <a:pt x="1320" y="27"/>
                    <a:pt x="1275" y="0"/>
                    <a:pt x="1231" y="0"/>
                  </a:cubicBezTo>
                  <a:close/>
                </a:path>
              </a:pathLst>
            </a:custGeom>
            <a:solidFill>
              <a:schemeClr val="accent2"/>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7" name="Google Shape;617;p38"/>
          <p:cNvSpPr/>
          <p:nvPr/>
        </p:nvSpPr>
        <p:spPr>
          <a:xfrm>
            <a:off x="8192088" y="2674241"/>
            <a:ext cx="350229" cy="391938"/>
          </a:xfrm>
          <a:custGeom>
            <a:avLst/>
            <a:gdLst/>
            <a:ahLst/>
            <a:cxnLst/>
            <a:rect l="l" t="t" r="r" b="b"/>
            <a:pathLst>
              <a:path w="3871" h="4332" extrusionOk="0">
                <a:moveTo>
                  <a:pt x="1942" y="1"/>
                </a:moveTo>
                <a:cubicBezTo>
                  <a:pt x="1894" y="1"/>
                  <a:pt x="1846" y="24"/>
                  <a:pt x="1823" y="72"/>
                </a:cubicBezTo>
                <a:cubicBezTo>
                  <a:pt x="1596" y="572"/>
                  <a:pt x="1513" y="1167"/>
                  <a:pt x="1465" y="1703"/>
                </a:cubicBezTo>
                <a:cubicBezTo>
                  <a:pt x="1001" y="1739"/>
                  <a:pt x="513" y="1834"/>
                  <a:pt x="108" y="2037"/>
                </a:cubicBezTo>
                <a:cubicBezTo>
                  <a:pt x="1" y="2084"/>
                  <a:pt x="1" y="2239"/>
                  <a:pt x="108" y="2299"/>
                </a:cubicBezTo>
                <a:cubicBezTo>
                  <a:pt x="513" y="2501"/>
                  <a:pt x="1001" y="2596"/>
                  <a:pt x="1465" y="2632"/>
                </a:cubicBezTo>
                <a:cubicBezTo>
                  <a:pt x="1513" y="3215"/>
                  <a:pt x="1704" y="4239"/>
                  <a:pt x="1882" y="4323"/>
                </a:cubicBezTo>
                <a:cubicBezTo>
                  <a:pt x="1899" y="4328"/>
                  <a:pt x="1917" y="4331"/>
                  <a:pt x="1934" y="4331"/>
                </a:cubicBezTo>
                <a:cubicBezTo>
                  <a:pt x="1986" y="4331"/>
                  <a:pt x="2034" y="4302"/>
                  <a:pt x="2061" y="4239"/>
                </a:cubicBezTo>
                <a:cubicBezTo>
                  <a:pt x="2287" y="3751"/>
                  <a:pt x="2370" y="3156"/>
                  <a:pt x="2406" y="2620"/>
                </a:cubicBezTo>
                <a:cubicBezTo>
                  <a:pt x="2858" y="2572"/>
                  <a:pt x="3347" y="2477"/>
                  <a:pt x="3751" y="2275"/>
                </a:cubicBezTo>
                <a:cubicBezTo>
                  <a:pt x="3787" y="2263"/>
                  <a:pt x="3799" y="2251"/>
                  <a:pt x="3811" y="2215"/>
                </a:cubicBezTo>
                <a:cubicBezTo>
                  <a:pt x="3870" y="2144"/>
                  <a:pt x="3847" y="2072"/>
                  <a:pt x="3787" y="2037"/>
                </a:cubicBezTo>
                <a:cubicBezTo>
                  <a:pt x="3382" y="1834"/>
                  <a:pt x="2882" y="1727"/>
                  <a:pt x="2418" y="1703"/>
                </a:cubicBezTo>
                <a:cubicBezTo>
                  <a:pt x="2382" y="1167"/>
                  <a:pt x="2287" y="572"/>
                  <a:pt x="2061" y="72"/>
                </a:cubicBezTo>
                <a:cubicBezTo>
                  <a:pt x="2037" y="24"/>
                  <a:pt x="1989" y="1"/>
                  <a:pt x="194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44623821"/>
      </p:ext>
    </p:extLst>
  </p:cSld>
  <p:clrMapOvr>
    <a:masterClrMapping/>
  </p:clrMapOvr>
  <mc:AlternateContent xmlns:mc="http://schemas.openxmlformats.org/markup-compatibility/2006" xmlns:p14="http://schemas.microsoft.com/office/powerpoint/2010/main">
    <mc:Choice Requires="p14">
      <p:transition spd="slow" p14:dur="2500">
        <p14:flythrough/>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21"/>
        <p:cNvGrpSpPr/>
        <p:nvPr/>
      </p:nvGrpSpPr>
      <p:grpSpPr>
        <a:xfrm>
          <a:off x="0" y="0"/>
          <a:ext cx="0" cy="0"/>
          <a:chOff x="0" y="0"/>
          <a:chExt cx="0" cy="0"/>
        </a:xfrm>
      </p:grpSpPr>
      <p:grpSp>
        <p:nvGrpSpPr>
          <p:cNvPr id="622" name="Google Shape;622;p39"/>
          <p:cNvGrpSpPr/>
          <p:nvPr/>
        </p:nvGrpSpPr>
        <p:grpSpPr>
          <a:xfrm>
            <a:off x="2461403" y="214951"/>
            <a:ext cx="6486225" cy="3464478"/>
            <a:chOff x="1944678" y="839576"/>
            <a:chExt cx="6486225" cy="3464478"/>
          </a:xfrm>
        </p:grpSpPr>
        <p:grpSp>
          <p:nvGrpSpPr>
            <p:cNvPr id="623" name="Google Shape;623;p39"/>
            <p:cNvGrpSpPr/>
            <p:nvPr/>
          </p:nvGrpSpPr>
          <p:grpSpPr>
            <a:xfrm>
              <a:off x="1944678" y="839576"/>
              <a:ext cx="6486225" cy="3464478"/>
              <a:chOff x="716650" y="637800"/>
              <a:chExt cx="7714350" cy="3867900"/>
            </a:xfrm>
          </p:grpSpPr>
          <p:sp>
            <p:nvSpPr>
              <p:cNvPr id="624" name="Google Shape;624;p39"/>
              <p:cNvSpPr/>
              <p:nvPr/>
            </p:nvSpPr>
            <p:spPr>
              <a:xfrm>
                <a:off x="716650" y="963600"/>
                <a:ext cx="7713900" cy="3542100"/>
              </a:xfrm>
              <a:prstGeom prst="rect">
                <a:avLst/>
              </a:prstGeom>
              <a:solidFill>
                <a:schemeClr val="accent3"/>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39"/>
              <p:cNvSpPr/>
              <p:nvPr/>
            </p:nvSpPr>
            <p:spPr>
              <a:xfrm>
                <a:off x="717100" y="637800"/>
                <a:ext cx="7713900" cy="330300"/>
              </a:xfrm>
              <a:prstGeom prst="round2SameRect">
                <a:avLst>
                  <a:gd name="adj1" fmla="val 0"/>
                  <a:gd name="adj2" fmla="val 0"/>
                </a:avLst>
              </a:prstGeom>
              <a:solidFill>
                <a:schemeClr val="accent6"/>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 name="Google Shape;626;p39"/>
            <p:cNvGrpSpPr/>
            <p:nvPr/>
          </p:nvGrpSpPr>
          <p:grpSpPr>
            <a:xfrm>
              <a:off x="7636525" y="920633"/>
              <a:ext cx="699000" cy="138300"/>
              <a:chOff x="7189925" y="928775"/>
              <a:chExt cx="699000" cy="138300"/>
            </a:xfrm>
          </p:grpSpPr>
          <p:sp>
            <p:nvSpPr>
              <p:cNvPr id="627" name="Google Shape;627;p39"/>
              <p:cNvSpPr/>
              <p:nvPr/>
            </p:nvSpPr>
            <p:spPr>
              <a:xfrm>
                <a:off x="7189925" y="928775"/>
                <a:ext cx="138300" cy="138300"/>
              </a:xfrm>
              <a:prstGeom prst="ellipse">
                <a:avLst/>
              </a:prstGeom>
              <a:solidFill>
                <a:schemeClr val="lt2"/>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39"/>
              <p:cNvSpPr/>
              <p:nvPr/>
            </p:nvSpPr>
            <p:spPr>
              <a:xfrm>
                <a:off x="7470275" y="928775"/>
                <a:ext cx="138300" cy="138300"/>
              </a:xfrm>
              <a:prstGeom prst="ellipse">
                <a:avLst/>
              </a:prstGeom>
              <a:solidFill>
                <a:schemeClr val="accen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39"/>
              <p:cNvSpPr/>
              <p:nvPr/>
            </p:nvSpPr>
            <p:spPr>
              <a:xfrm>
                <a:off x="7750625" y="928775"/>
                <a:ext cx="138300" cy="138300"/>
              </a:xfrm>
              <a:prstGeom prst="ellipse">
                <a:avLst/>
              </a:prstGeom>
              <a:solidFill>
                <a:schemeClr val="accent3"/>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30" name="Google Shape;630;p39"/>
          <p:cNvGrpSpPr/>
          <p:nvPr/>
        </p:nvGrpSpPr>
        <p:grpSpPr>
          <a:xfrm>
            <a:off x="1944678" y="839576"/>
            <a:ext cx="6486225" cy="3464478"/>
            <a:chOff x="1944678" y="839576"/>
            <a:chExt cx="6486225" cy="3464478"/>
          </a:xfrm>
        </p:grpSpPr>
        <p:grpSp>
          <p:nvGrpSpPr>
            <p:cNvPr id="631" name="Google Shape;631;p39"/>
            <p:cNvGrpSpPr/>
            <p:nvPr/>
          </p:nvGrpSpPr>
          <p:grpSpPr>
            <a:xfrm>
              <a:off x="1944678" y="839576"/>
              <a:ext cx="6486225" cy="3464478"/>
              <a:chOff x="716650" y="637800"/>
              <a:chExt cx="7714350" cy="3867900"/>
            </a:xfrm>
          </p:grpSpPr>
          <p:sp>
            <p:nvSpPr>
              <p:cNvPr id="632" name="Google Shape;632;p39"/>
              <p:cNvSpPr/>
              <p:nvPr/>
            </p:nvSpPr>
            <p:spPr>
              <a:xfrm>
                <a:off x="716650" y="963600"/>
                <a:ext cx="7713900" cy="3542100"/>
              </a:xfrm>
              <a:prstGeom prst="rect">
                <a:avLst/>
              </a:prstGeom>
              <a:solidFill>
                <a:schemeClr val="lt2"/>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39"/>
              <p:cNvSpPr/>
              <p:nvPr/>
            </p:nvSpPr>
            <p:spPr>
              <a:xfrm>
                <a:off x="717100" y="637800"/>
                <a:ext cx="7713900" cy="330300"/>
              </a:xfrm>
              <a:prstGeom prst="round2SameRect">
                <a:avLst>
                  <a:gd name="adj1" fmla="val 0"/>
                  <a:gd name="adj2" fmla="val 0"/>
                </a:avLst>
              </a:prstGeom>
              <a:solidFill>
                <a:schemeClr val="dk2"/>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 name="Google Shape;634;p39"/>
            <p:cNvGrpSpPr/>
            <p:nvPr/>
          </p:nvGrpSpPr>
          <p:grpSpPr>
            <a:xfrm>
              <a:off x="7636525" y="920633"/>
              <a:ext cx="699000" cy="138300"/>
              <a:chOff x="7189925" y="928775"/>
              <a:chExt cx="699000" cy="138300"/>
            </a:xfrm>
          </p:grpSpPr>
          <p:sp>
            <p:nvSpPr>
              <p:cNvPr id="635" name="Google Shape;635;p39"/>
              <p:cNvSpPr/>
              <p:nvPr/>
            </p:nvSpPr>
            <p:spPr>
              <a:xfrm>
                <a:off x="7189925" y="928775"/>
                <a:ext cx="138300" cy="138300"/>
              </a:xfrm>
              <a:prstGeom prst="ellipse">
                <a:avLst/>
              </a:prstGeom>
              <a:solidFill>
                <a:schemeClr val="lt2"/>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39"/>
              <p:cNvSpPr/>
              <p:nvPr/>
            </p:nvSpPr>
            <p:spPr>
              <a:xfrm>
                <a:off x="7470275" y="928775"/>
                <a:ext cx="138300" cy="138300"/>
              </a:xfrm>
              <a:prstGeom prst="ellipse">
                <a:avLst/>
              </a:prstGeom>
              <a:solidFill>
                <a:schemeClr val="accen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39"/>
              <p:cNvSpPr/>
              <p:nvPr/>
            </p:nvSpPr>
            <p:spPr>
              <a:xfrm>
                <a:off x="7750625" y="928775"/>
                <a:ext cx="138300" cy="138300"/>
              </a:xfrm>
              <a:prstGeom prst="ellipse">
                <a:avLst/>
              </a:prstGeom>
              <a:solidFill>
                <a:schemeClr val="accent3"/>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38" name="Google Shape;638;p39"/>
          <p:cNvGrpSpPr/>
          <p:nvPr/>
        </p:nvGrpSpPr>
        <p:grpSpPr>
          <a:xfrm>
            <a:off x="580298" y="441602"/>
            <a:ext cx="1569110" cy="1553955"/>
            <a:chOff x="716597" y="637800"/>
            <a:chExt cx="7714403" cy="1734906"/>
          </a:xfrm>
        </p:grpSpPr>
        <p:sp>
          <p:nvSpPr>
            <p:cNvPr id="639" name="Google Shape;639;p39"/>
            <p:cNvSpPr/>
            <p:nvPr/>
          </p:nvSpPr>
          <p:spPr>
            <a:xfrm>
              <a:off x="716597" y="963606"/>
              <a:ext cx="7713900" cy="1409100"/>
            </a:xfrm>
            <a:prstGeom prst="rect">
              <a:avLst/>
            </a:prstGeom>
            <a:solidFill>
              <a:schemeClr val="accent4"/>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39"/>
            <p:cNvSpPr/>
            <p:nvPr/>
          </p:nvSpPr>
          <p:spPr>
            <a:xfrm>
              <a:off x="717100" y="637800"/>
              <a:ext cx="7713900" cy="330300"/>
            </a:xfrm>
            <a:prstGeom prst="round2SameRect">
              <a:avLst>
                <a:gd name="adj1" fmla="val 0"/>
                <a:gd name="adj2" fmla="val 0"/>
              </a:avLst>
            </a:prstGeom>
            <a:solidFill>
              <a:schemeClr val="dk2"/>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1" name="Google Shape;641;p39"/>
          <p:cNvSpPr txBox="1">
            <a:spLocks noGrp="1"/>
          </p:cNvSpPr>
          <p:nvPr>
            <p:ph type="ctrTitle"/>
          </p:nvPr>
        </p:nvSpPr>
        <p:spPr>
          <a:xfrm>
            <a:off x="2237884" y="490269"/>
            <a:ext cx="6001200" cy="2401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PA" sz="5400" dirty="0"/>
              <a:t>Ejemplos</a:t>
            </a:r>
            <a:endParaRPr sz="5400" dirty="0"/>
          </a:p>
        </p:txBody>
      </p:sp>
      <p:sp>
        <p:nvSpPr>
          <p:cNvPr id="642" name="Google Shape;642;p39"/>
          <p:cNvSpPr txBox="1">
            <a:spLocks noGrp="1"/>
          </p:cNvSpPr>
          <p:nvPr>
            <p:ph type="title" idx="2"/>
          </p:nvPr>
        </p:nvSpPr>
        <p:spPr>
          <a:xfrm>
            <a:off x="873600" y="897575"/>
            <a:ext cx="982500" cy="923400"/>
          </a:xfrm>
          <a:prstGeom prst="rect">
            <a:avLst/>
          </a:prstGeom>
        </p:spPr>
        <p:txBody>
          <a:bodyPr spcFirstLastPara="1" wrap="square" lIns="91425" tIns="91425" rIns="91425" bIns="91425" anchor="ctr" anchorCtr="0">
            <a:noAutofit/>
          </a:bodyPr>
          <a:lstStyle/>
          <a:p>
            <a:pPr marL="0" lvl="0" indent="0" algn="ctr" rtl="0">
              <a:spcBef>
                <a:spcPts val="1000"/>
              </a:spcBef>
              <a:spcAft>
                <a:spcPts val="0"/>
              </a:spcAft>
              <a:buNone/>
            </a:pPr>
            <a:r>
              <a:rPr lang="en" dirty="0"/>
              <a:t>04</a:t>
            </a:r>
            <a:endParaRPr dirty="0"/>
          </a:p>
        </p:txBody>
      </p:sp>
      <p:grpSp>
        <p:nvGrpSpPr>
          <p:cNvPr id="643" name="Google Shape;643;p39"/>
          <p:cNvGrpSpPr/>
          <p:nvPr/>
        </p:nvGrpSpPr>
        <p:grpSpPr>
          <a:xfrm>
            <a:off x="2734825" y="3923707"/>
            <a:ext cx="4901700" cy="840300"/>
            <a:chOff x="2182475" y="3128725"/>
            <a:chExt cx="4901700" cy="840300"/>
          </a:xfrm>
        </p:grpSpPr>
        <p:sp>
          <p:nvSpPr>
            <p:cNvPr id="644" name="Google Shape;644;p39"/>
            <p:cNvSpPr/>
            <p:nvPr/>
          </p:nvSpPr>
          <p:spPr>
            <a:xfrm>
              <a:off x="2182475" y="3128725"/>
              <a:ext cx="4901700" cy="840300"/>
            </a:xfrm>
            <a:prstGeom prst="roundRect">
              <a:avLst>
                <a:gd name="adj" fmla="val 50000"/>
              </a:avLst>
            </a:prstGeom>
            <a:solidFill>
              <a:schemeClr val="accent4"/>
            </a:solidFill>
            <a:ln>
              <a:noFill/>
            </a:ln>
            <a:effectLst>
              <a:outerShdw dist="76200" dir="246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9"/>
            <p:cNvSpPr/>
            <p:nvPr/>
          </p:nvSpPr>
          <p:spPr>
            <a:xfrm>
              <a:off x="2315925" y="3245150"/>
              <a:ext cx="4634700" cy="607500"/>
            </a:xfrm>
            <a:prstGeom prst="roundRect">
              <a:avLst>
                <a:gd name="adj" fmla="val 50000"/>
              </a:avLst>
            </a:prstGeom>
            <a:solidFill>
              <a:schemeClr val="accent2"/>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 name="Google Shape;647;p39"/>
          <p:cNvGrpSpPr/>
          <p:nvPr/>
        </p:nvGrpSpPr>
        <p:grpSpPr>
          <a:xfrm>
            <a:off x="1366823" y="513500"/>
            <a:ext cx="699000" cy="138300"/>
            <a:chOff x="7189925" y="928775"/>
            <a:chExt cx="699000" cy="138300"/>
          </a:xfrm>
        </p:grpSpPr>
        <p:sp>
          <p:nvSpPr>
            <p:cNvPr id="648" name="Google Shape;648;p39"/>
            <p:cNvSpPr/>
            <p:nvPr/>
          </p:nvSpPr>
          <p:spPr>
            <a:xfrm>
              <a:off x="7189925" y="928775"/>
              <a:ext cx="138300" cy="138300"/>
            </a:xfrm>
            <a:prstGeom prst="ellipse">
              <a:avLst/>
            </a:prstGeom>
            <a:solidFill>
              <a:schemeClr val="lt2"/>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39"/>
            <p:cNvSpPr/>
            <p:nvPr/>
          </p:nvSpPr>
          <p:spPr>
            <a:xfrm>
              <a:off x="7470275" y="928775"/>
              <a:ext cx="138300" cy="138300"/>
            </a:xfrm>
            <a:prstGeom prst="ellipse">
              <a:avLst/>
            </a:prstGeom>
            <a:solidFill>
              <a:schemeClr val="accen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39"/>
            <p:cNvSpPr/>
            <p:nvPr/>
          </p:nvSpPr>
          <p:spPr>
            <a:xfrm>
              <a:off x="7750625" y="928775"/>
              <a:ext cx="138300" cy="138300"/>
            </a:xfrm>
            <a:prstGeom prst="ellipse">
              <a:avLst/>
            </a:prstGeom>
            <a:solidFill>
              <a:schemeClr val="accent3"/>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 name="Google Shape;651;p39"/>
          <p:cNvGrpSpPr/>
          <p:nvPr/>
        </p:nvGrpSpPr>
        <p:grpSpPr>
          <a:xfrm rot="-2700000" flipH="1">
            <a:off x="916044" y="3152024"/>
            <a:ext cx="1236790" cy="1755465"/>
            <a:chOff x="1801400" y="1718664"/>
            <a:chExt cx="640972" cy="909778"/>
          </a:xfrm>
        </p:grpSpPr>
        <p:sp>
          <p:nvSpPr>
            <p:cNvPr id="652" name="Google Shape;652;p39"/>
            <p:cNvSpPr/>
            <p:nvPr/>
          </p:nvSpPr>
          <p:spPr>
            <a:xfrm>
              <a:off x="2087331" y="1718664"/>
              <a:ext cx="355041" cy="909778"/>
            </a:xfrm>
            <a:custGeom>
              <a:avLst/>
              <a:gdLst/>
              <a:ahLst/>
              <a:cxnLst/>
              <a:rect l="l" t="t" r="r" b="b"/>
              <a:pathLst>
                <a:path w="6180" h="15836" extrusionOk="0">
                  <a:moveTo>
                    <a:pt x="0" y="0"/>
                  </a:moveTo>
                  <a:lnTo>
                    <a:pt x="0" y="15836"/>
                  </a:lnTo>
                  <a:lnTo>
                    <a:pt x="1298" y="15836"/>
                  </a:lnTo>
                  <a:cubicBezTo>
                    <a:pt x="2417" y="15836"/>
                    <a:pt x="3418" y="15383"/>
                    <a:pt x="4251" y="14645"/>
                  </a:cubicBezTo>
                  <a:cubicBezTo>
                    <a:pt x="5525" y="13550"/>
                    <a:pt x="6180" y="11895"/>
                    <a:pt x="6180" y="10216"/>
                  </a:cubicBezTo>
                  <a:lnTo>
                    <a:pt x="6180" y="5608"/>
                  </a:lnTo>
                  <a:cubicBezTo>
                    <a:pt x="6180" y="3929"/>
                    <a:pt x="5525" y="2286"/>
                    <a:pt x="4251" y="1179"/>
                  </a:cubicBezTo>
                  <a:cubicBezTo>
                    <a:pt x="3418" y="441"/>
                    <a:pt x="2417" y="0"/>
                    <a:pt x="1298" y="0"/>
                  </a:cubicBezTo>
                  <a:close/>
                </a:path>
              </a:pathLst>
            </a:custGeom>
            <a:solidFill>
              <a:schemeClr val="lt1"/>
            </a:solidFill>
            <a:ln w="285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39"/>
            <p:cNvSpPr/>
            <p:nvPr/>
          </p:nvSpPr>
          <p:spPr>
            <a:xfrm>
              <a:off x="1801400" y="1718664"/>
              <a:ext cx="560252" cy="909778"/>
            </a:xfrm>
            <a:custGeom>
              <a:avLst/>
              <a:gdLst/>
              <a:ahLst/>
              <a:cxnLst/>
              <a:rect l="l" t="t" r="r" b="b"/>
              <a:pathLst>
                <a:path w="9752" h="15836" extrusionOk="0">
                  <a:moveTo>
                    <a:pt x="4977" y="0"/>
                  </a:moveTo>
                  <a:cubicBezTo>
                    <a:pt x="2977" y="0"/>
                    <a:pt x="1227" y="1370"/>
                    <a:pt x="751" y="3310"/>
                  </a:cubicBezTo>
                  <a:cubicBezTo>
                    <a:pt x="13" y="6263"/>
                    <a:pt x="1" y="9347"/>
                    <a:pt x="810" y="12561"/>
                  </a:cubicBezTo>
                  <a:cubicBezTo>
                    <a:pt x="1287" y="14490"/>
                    <a:pt x="3037" y="15836"/>
                    <a:pt x="5025" y="15836"/>
                  </a:cubicBezTo>
                  <a:cubicBezTo>
                    <a:pt x="7692" y="15836"/>
                    <a:pt x="9752" y="13443"/>
                    <a:pt x="9323" y="10811"/>
                  </a:cubicBezTo>
                  <a:cubicBezTo>
                    <a:pt x="9002" y="8882"/>
                    <a:pt x="9002" y="6942"/>
                    <a:pt x="9323" y="5013"/>
                  </a:cubicBezTo>
                  <a:cubicBezTo>
                    <a:pt x="9752" y="2382"/>
                    <a:pt x="7692" y="0"/>
                    <a:pt x="5025" y="0"/>
                  </a:cubicBezTo>
                  <a:close/>
                </a:path>
              </a:pathLst>
            </a:custGeom>
            <a:solidFill>
              <a:schemeClr val="accent4"/>
            </a:solidFill>
            <a:ln w="285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39"/>
            <p:cNvSpPr/>
            <p:nvPr/>
          </p:nvSpPr>
          <p:spPr>
            <a:xfrm>
              <a:off x="2058606" y="1718664"/>
              <a:ext cx="37687" cy="253814"/>
            </a:xfrm>
            <a:custGeom>
              <a:avLst/>
              <a:gdLst/>
              <a:ahLst/>
              <a:cxnLst/>
              <a:rect l="l" t="t" r="r" b="b"/>
              <a:pathLst>
                <a:path w="656" h="4418" extrusionOk="0">
                  <a:moveTo>
                    <a:pt x="655" y="0"/>
                  </a:moveTo>
                  <a:lnTo>
                    <a:pt x="655" y="0"/>
                  </a:lnTo>
                  <a:cubicBezTo>
                    <a:pt x="655" y="1"/>
                    <a:pt x="0" y="1894"/>
                    <a:pt x="60" y="4418"/>
                  </a:cubicBezTo>
                  <a:lnTo>
                    <a:pt x="655" y="0"/>
                  </a:lnTo>
                  <a:close/>
                </a:path>
              </a:pathLst>
            </a:custGeom>
            <a:solidFill>
              <a:srgbClr val="BDFFFF"/>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39"/>
            <p:cNvSpPr/>
            <p:nvPr/>
          </p:nvSpPr>
          <p:spPr>
            <a:xfrm>
              <a:off x="2058606" y="1718664"/>
              <a:ext cx="37687" cy="253814"/>
            </a:xfrm>
            <a:custGeom>
              <a:avLst/>
              <a:gdLst/>
              <a:ahLst/>
              <a:cxnLst/>
              <a:rect l="l" t="t" r="r" b="b"/>
              <a:pathLst>
                <a:path w="656" h="4418" fill="none" extrusionOk="0">
                  <a:moveTo>
                    <a:pt x="655" y="0"/>
                  </a:moveTo>
                  <a:cubicBezTo>
                    <a:pt x="655" y="0"/>
                    <a:pt x="0" y="1893"/>
                    <a:pt x="60" y="4418"/>
                  </a:cubicBezTo>
                </a:path>
              </a:pathLst>
            </a:custGeom>
            <a:noFill/>
            <a:ln w="285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 name="Google Shape;656;p39"/>
          <p:cNvGrpSpPr/>
          <p:nvPr/>
        </p:nvGrpSpPr>
        <p:grpSpPr>
          <a:xfrm flipH="1">
            <a:off x="7827794" y="3871342"/>
            <a:ext cx="1206195" cy="1177623"/>
            <a:chOff x="2180272" y="-464800"/>
            <a:chExt cx="1256977" cy="1227202"/>
          </a:xfrm>
        </p:grpSpPr>
        <p:sp>
          <p:nvSpPr>
            <p:cNvPr id="657" name="Google Shape;657;p39"/>
            <p:cNvSpPr/>
            <p:nvPr/>
          </p:nvSpPr>
          <p:spPr>
            <a:xfrm rot="1305289">
              <a:off x="2317483" y="-315805"/>
              <a:ext cx="982555" cy="929213"/>
            </a:xfrm>
            <a:custGeom>
              <a:avLst/>
              <a:gdLst/>
              <a:ahLst/>
              <a:cxnLst/>
              <a:rect l="l" t="t" r="r" b="b"/>
              <a:pathLst>
                <a:path w="2358" h="2230" extrusionOk="0">
                  <a:moveTo>
                    <a:pt x="1231" y="0"/>
                  </a:moveTo>
                  <a:cubicBezTo>
                    <a:pt x="1192" y="0"/>
                    <a:pt x="1154" y="21"/>
                    <a:pt x="1131" y="66"/>
                  </a:cubicBezTo>
                  <a:lnTo>
                    <a:pt x="822" y="566"/>
                  </a:lnTo>
                  <a:cubicBezTo>
                    <a:pt x="810" y="602"/>
                    <a:pt x="774" y="626"/>
                    <a:pt x="726" y="626"/>
                  </a:cubicBezTo>
                  <a:lnTo>
                    <a:pt x="131" y="661"/>
                  </a:lnTo>
                  <a:cubicBezTo>
                    <a:pt x="48" y="673"/>
                    <a:pt x="0" y="780"/>
                    <a:pt x="60" y="852"/>
                  </a:cubicBezTo>
                  <a:lnTo>
                    <a:pt x="453" y="1292"/>
                  </a:lnTo>
                  <a:cubicBezTo>
                    <a:pt x="476" y="1328"/>
                    <a:pt x="488" y="1376"/>
                    <a:pt x="476" y="1399"/>
                  </a:cubicBezTo>
                  <a:lnTo>
                    <a:pt x="334" y="1983"/>
                  </a:lnTo>
                  <a:cubicBezTo>
                    <a:pt x="314" y="2051"/>
                    <a:pt x="374" y="2127"/>
                    <a:pt x="442" y="2127"/>
                  </a:cubicBezTo>
                  <a:cubicBezTo>
                    <a:pt x="457" y="2127"/>
                    <a:pt x="473" y="2123"/>
                    <a:pt x="488" y="2114"/>
                  </a:cubicBezTo>
                  <a:lnTo>
                    <a:pt x="1048" y="1876"/>
                  </a:lnTo>
                  <a:cubicBezTo>
                    <a:pt x="1055" y="1872"/>
                    <a:pt x="1064" y="1871"/>
                    <a:pt x="1074" y="1871"/>
                  </a:cubicBezTo>
                  <a:cubicBezTo>
                    <a:pt x="1098" y="1871"/>
                    <a:pt x="1126" y="1879"/>
                    <a:pt x="1143" y="1888"/>
                  </a:cubicBezTo>
                  <a:lnTo>
                    <a:pt x="1655" y="2209"/>
                  </a:lnTo>
                  <a:cubicBezTo>
                    <a:pt x="1672" y="2223"/>
                    <a:pt x="1691" y="2229"/>
                    <a:pt x="1710" y="2229"/>
                  </a:cubicBezTo>
                  <a:cubicBezTo>
                    <a:pt x="1770" y="2229"/>
                    <a:pt x="1828" y="2168"/>
                    <a:pt x="1810" y="2114"/>
                  </a:cubicBezTo>
                  <a:lnTo>
                    <a:pt x="1774" y="1519"/>
                  </a:lnTo>
                  <a:cubicBezTo>
                    <a:pt x="1774" y="1471"/>
                    <a:pt x="1786" y="1447"/>
                    <a:pt x="1810" y="1411"/>
                  </a:cubicBezTo>
                  <a:lnTo>
                    <a:pt x="2274" y="1042"/>
                  </a:lnTo>
                  <a:cubicBezTo>
                    <a:pt x="2358" y="971"/>
                    <a:pt x="2322" y="852"/>
                    <a:pt x="2239" y="840"/>
                  </a:cubicBezTo>
                  <a:lnTo>
                    <a:pt x="1643" y="697"/>
                  </a:lnTo>
                  <a:cubicBezTo>
                    <a:pt x="1608" y="685"/>
                    <a:pt x="1584" y="661"/>
                    <a:pt x="1560" y="626"/>
                  </a:cubicBezTo>
                  <a:lnTo>
                    <a:pt x="1346" y="78"/>
                  </a:lnTo>
                  <a:cubicBezTo>
                    <a:pt x="1320" y="27"/>
                    <a:pt x="1275" y="0"/>
                    <a:pt x="1231" y="0"/>
                  </a:cubicBezTo>
                  <a:close/>
                </a:path>
              </a:pathLst>
            </a:custGeom>
            <a:solidFill>
              <a:schemeClr val="accent4"/>
            </a:solidFill>
            <a:ln>
              <a:noFill/>
            </a:ln>
            <a:effectLst>
              <a:outerShdw dist="76200" dir="5400000" algn="bl" rotWithShape="0">
                <a:schemeClr val="lt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39"/>
            <p:cNvSpPr/>
            <p:nvPr/>
          </p:nvSpPr>
          <p:spPr>
            <a:xfrm rot="1305284">
              <a:off x="2487572" y="-154950"/>
              <a:ext cx="642378" cy="607502"/>
            </a:xfrm>
            <a:custGeom>
              <a:avLst/>
              <a:gdLst/>
              <a:ahLst/>
              <a:cxnLst/>
              <a:rect l="l" t="t" r="r" b="b"/>
              <a:pathLst>
                <a:path w="2358" h="2230" extrusionOk="0">
                  <a:moveTo>
                    <a:pt x="1231" y="0"/>
                  </a:moveTo>
                  <a:cubicBezTo>
                    <a:pt x="1192" y="0"/>
                    <a:pt x="1154" y="21"/>
                    <a:pt x="1131" y="66"/>
                  </a:cubicBezTo>
                  <a:lnTo>
                    <a:pt x="822" y="566"/>
                  </a:lnTo>
                  <a:cubicBezTo>
                    <a:pt x="810" y="602"/>
                    <a:pt x="774" y="626"/>
                    <a:pt x="726" y="626"/>
                  </a:cubicBezTo>
                  <a:lnTo>
                    <a:pt x="131" y="661"/>
                  </a:lnTo>
                  <a:cubicBezTo>
                    <a:pt x="48" y="673"/>
                    <a:pt x="0" y="780"/>
                    <a:pt x="60" y="852"/>
                  </a:cubicBezTo>
                  <a:lnTo>
                    <a:pt x="453" y="1292"/>
                  </a:lnTo>
                  <a:cubicBezTo>
                    <a:pt x="476" y="1328"/>
                    <a:pt x="488" y="1376"/>
                    <a:pt x="476" y="1399"/>
                  </a:cubicBezTo>
                  <a:lnTo>
                    <a:pt x="334" y="1983"/>
                  </a:lnTo>
                  <a:cubicBezTo>
                    <a:pt x="314" y="2051"/>
                    <a:pt x="374" y="2127"/>
                    <a:pt x="442" y="2127"/>
                  </a:cubicBezTo>
                  <a:cubicBezTo>
                    <a:pt x="457" y="2127"/>
                    <a:pt x="473" y="2123"/>
                    <a:pt x="488" y="2114"/>
                  </a:cubicBezTo>
                  <a:lnTo>
                    <a:pt x="1048" y="1876"/>
                  </a:lnTo>
                  <a:cubicBezTo>
                    <a:pt x="1055" y="1872"/>
                    <a:pt x="1064" y="1871"/>
                    <a:pt x="1074" y="1871"/>
                  </a:cubicBezTo>
                  <a:cubicBezTo>
                    <a:pt x="1098" y="1871"/>
                    <a:pt x="1126" y="1879"/>
                    <a:pt x="1143" y="1888"/>
                  </a:cubicBezTo>
                  <a:lnTo>
                    <a:pt x="1655" y="2209"/>
                  </a:lnTo>
                  <a:cubicBezTo>
                    <a:pt x="1672" y="2223"/>
                    <a:pt x="1691" y="2229"/>
                    <a:pt x="1710" y="2229"/>
                  </a:cubicBezTo>
                  <a:cubicBezTo>
                    <a:pt x="1770" y="2229"/>
                    <a:pt x="1828" y="2168"/>
                    <a:pt x="1810" y="2114"/>
                  </a:cubicBezTo>
                  <a:lnTo>
                    <a:pt x="1774" y="1519"/>
                  </a:lnTo>
                  <a:cubicBezTo>
                    <a:pt x="1774" y="1471"/>
                    <a:pt x="1786" y="1447"/>
                    <a:pt x="1810" y="1411"/>
                  </a:cubicBezTo>
                  <a:lnTo>
                    <a:pt x="2274" y="1042"/>
                  </a:lnTo>
                  <a:cubicBezTo>
                    <a:pt x="2358" y="971"/>
                    <a:pt x="2322" y="852"/>
                    <a:pt x="2239" y="840"/>
                  </a:cubicBezTo>
                  <a:lnTo>
                    <a:pt x="1643" y="697"/>
                  </a:lnTo>
                  <a:cubicBezTo>
                    <a:pt x="1608" y="685"/>
                    <a:pt x="1584" y="661"/>
                    <a:pt x="1560" y="626"/>
                  </a:cubicBezTo>
                  <a:lnTo>
                    <a:pt x="1346" y="78"/>
                  </a:lnTo>
                  <a:cubicBezTo>
                    <a:pt x="1320" y="27"/>
                    <a:pt x="1275" y="0"/>
                    <a:pt x="1231" y="0"/>
                  </a:cubicBezTo>
                  <a:close/>
                </a:path>
              </a:pathLst>
            </a:custGeom>
            <a:solidFill>
              <a:schemeClr val="accent2"/>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9" name="Google Shape;659;p39"/>
          <p:cNvSpPr/>
          <p:nvPr/>
        </p:nvSpPr>
        <p:spPr>
          <a:xfrm>
            <a:off x="1295413" y="2412129"/>
            <a:ext cx="350229" cy="391938"/>
          </a:xfrm>
          <a:custGeom>
            <a:avLst/>
            <a:gdLst/>
            <a:ahLst/>
            <a:cxnLst/>
            <a:rect l="l" t="t" r="r" b="b"/>
            <a:pathLst>
              <a:path w="3871" h="4332" extrusionOk="0">
                <a:moveTo>
                  <a:pt x="1942" y="1"/>
                </a:moveTo>
                <a:cubicBezTo>
                  <a:pt x="1894" y="1"/>
                  <a:pt x="1846" y="24"/>
                  <a:pt x="1823" y="72"/>
                </a:cubicBezTo>
                <a:cubicBezTo>
                  <a:pt x="1596" y="572"/>
                  <a:pt x="1513" y="1167"/>
                  <a:pt x="1465" y="1703"/>
                </a:cubicBezTo>
                <a:cubicBezTo>
                  <a:pt x="1001" y="1739"/>
                  <a:pt x="513" y="1834"/>
                  <a:pt x="108" y="2037"/>
                </a:cubicBezTo>
                <a:cubicBezTo>
                  <a:pt x="1" y="2084"/>
                  <a:pt x="1" y="2239"/>
                  <a:pt x="108" y="2299"/>
                </a:cubicBezTo>
                <a:cubicBezTo>
                  <a:pt x="513" y="2501"/>
                  <a:pt x="1001" y="2596"/>
                  <a:pt x="1465" y="2632"/>
                </a:cubicBezTo>
                <a:cubicBezTo>
                  <a:pt x="1513" y="3215"/>
                  <a:pt x="1704" y="4239"/>
                  <a:pt x="1882" y="4323"/>
                </a:cubicBezTo>
                <a:cubicBezTo>
                  <a:pt x="1899" y="4328"/>
                  <a:pt x="1917" y="4331"/>
                  <a:pt x="1934" y="4331"/>
                </a:cubicBezTo>
                <a:cubicBezTo>
                  <a:pt x="1986" y="4331"/>
                  <a:pt x="2034" y="4302"/>
                  <a:pt x="2061" y="4239"/>
                </a:cubicBezTo>
                <a:cubicBezTo>
                  <a:pt x="2287" y="3751"/>
                  <a:pt x="2370" y="3156"/>
                  <a:pt x="2406" y="2620"/>
                </a:cubicBezTo>
                <a:cubicBezTo>
                  <a:pt x="2858" y="2572"/>
                  <a:pt x="3347" y="2477"/>
                  <a:pt x="3751" y="2275"/>
                </a:cubicBezTo>
                <a:cubicBezTo>
                  <a:pt x="3787" y="2263"/>
                  <a:pt x="3799" y="2251"/>
                  <a:pt x="3811" y="2215"/>
                </a:cubicBezTo>
                <a:cubicBezTo>
                  <a:pt x="3870" y="2144"/>
                  <a:pt x="3847" y="2072"/>
                  <a:pt x="3787" y="2037"/>
                </a:cubicBezTo>
                <a:cubicBezTo>
                  <a:pt x="3382" y="1834"/>
                  <a:pt x="2882" y="1727"/>
                  <a:pt x="2418" y="1703"/>
                </a:cubicBezTo>
                <a:cubicBezTo>
                  <a:pt x="2382" y="1167"/>
                  <a:pt x="2287" y="572"/>
                  <a:pt x="2061" y="72"/>
                </a:cubicBezTo>
                <a:cubicBezTo>
                  <a:pt x="2037" y="24"/>
                  <a:pt x="1989" y="1"/>
                  <a:pt x="194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53696132"/>
      </p:ext>
    </p:extLst>
  </p:cSld>
  <p:clrMapOvr>
    <a:masterClrMapping/>
  </p:clrMapOvr>
  <mc:AlternateContent xmlns:mc="http://schemas.openxmlformats.org/markup-compatibility/2006" xmlns:p14="http://schemas.microsoft.com/office/powerpoint/2010/main">
    <mc:Choice Requires="p14">
      <p:transition spd="slow" p14:dur="2250">
        <p14:flythrough/>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819"/>
        <p:cNvGrpSpPr/>
        <p:nvPr/>
      </p:nvGrpSpPr>
      <p:grpSpPr>
        <a:xfrm>
          <a:off x="0" y="0"/>
          <a:ext cx="0" cy="0"/>
          <a:chOff x="0" y="0"/>
          <a:chExt cx="0" cy="0"/>
        </a:xfrm>
      </p:grpSpPr>
      <p:grpSp>
        <p:nvGrpSpPr>
          <p:cNvPr id="820" name="Google Shape;820;p45"/>
          <p:cNvGrpSpPr/>
          <p:nvPr/>
        </p:nvGrpSpPr>
        <p:grpSpPr>
          <a:xfrm>
            <a:off x="1463888" y="1057963"/>
            <a:ext cx="5685032" cy="3426600"/>
            <a:chOff x="2746075" y="637800"/>
            <a:chExt cx="5685032" cy="3426600"/>
          </a:xfrm>
        </p:grpSpPr>
        <p:grpSp>
          <p:nvGrpSpPr>
            <p:cNvPr id="821" name="Google Shape;821;p45"/>
            <p:cNvGrpSpPr/>
            <p:nvPr/>
          </p:nvGrpSpPr>
          <p:grpSpPr>
            <a:xfrm>
              <a:off x="2746075" y="637800"/>
              <a:ext cx="5685032" cy="3426600"/>
              <a:chOff x="2746075" y="637800"/>
              <a:chExt cx="5685032" cy="3426600"/>
            </a:xfrm>
          </p:grpSpPr>
          <p:sp>
            <p:nvSpPr>
              <p:cNvPr id="822" name="Google Shape;822;p45"/>
              <p:cNvSpPr/>
              <p:nvPr/>
            </p:nvSpPr>
            <p:spPr>
              <a:xfrm>
                <a:off x="2746075" y="963600"/>
                <a:ext cx="5684700" cy="3100800"/>
              </a:xfrm>
              <a:prstGeom prst="rect">
                <a:avLst/>
              </a:prstGeom>
              <a:solidFill>
                <a:schemeClr val="lt2"/>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45"/>
              <p:cNvSpPr/>
              <p:nvPr/>
            </p:nvSpPr>
            <p:spPr>
              <a:xfrm>
                <a:off x="2746407" y="637800"/>
                <a:ext cx="5684700" cy="330300"/>
              </a:xfrm>
              <a:prstGeom prst="round2SameRect">
                <a:avLst>
                  <a:gd name="adj1" fmla="val 50000"/>
                  <a:gd name="adj2" fmla="val 0"/>
                </a:avLst>
              </a:prstGeom>
              <a:solidFill>
                <a:schemeClr val="dk2"/>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 name="Google Shape;824;p45"/>
            <p:cNvGrpSpPr/>
            <p:nvPr/>
          </p:nvGrpSpPr>
          <p:grpSpPr>
            <a:xfrm>
              <a:off x="7478003" y="729844"/>
              <a:ext cx="784907" cy="155297"/>
              <a:chOff x="7189925" y="928775"/>
              <a:chExt cx="699000" cy="138300"/>
            </a:xfrm>
          </p:grpSpPr>
          <p:sp>
            <p:nvSpPr>
              <p:cNvPr id="825" name="Google Shape;825;p45"/>
              <p:cNvSpPr/>
              <p:nvPr/>
            </p:nvSpPr>
            <p:spPr>
              <a:xfrm>
                <a:off x="7189925" y="928775"/>
                <a:ext cx="138300" cy="138300"/>
              </a:xfrm>
              <a:prstGeom prst="ellipse">
                <a:avLst/>
              </a:prstGeom>
              <a:solidFill>
                <a:schemeClr val="lt2"/>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45"/>
              <p:cNvSpPr/>
              <p:nvPr/>
            </p:nvSpPr>
            <p:spPr>
              <a:xfrm>
                <a:off x="7470275" y="928775"/>
                <a:ext cx="138300" cy="138300"/>
              </a:xfrm>
              <a:prstGeom prst="ellipse">
                <a:avLst/>
              </a:prstGeom>
              <a:solidFill>
                <a:schemeClr val="accen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45"/>
              <p:cNvSpPr/>
              <p:nvPr/>
            </p:nvSpPr>
            <p:spPr>
              <a:xfrm>
                <a:off x="7750625" y="928775"/>
                <a:ext cx="138300" cy="138300"/>
              </a:xfrm>
              <a:prstGeom prst="ellipse">
                <a:avLst/>
              </a:prstGeom>
              <a:solidFill>
                <a:schemeClr val="accent3"/>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28" name="Google Shape;828;p45"/>
          <p:cNvGrpSpPr/>
          <p:nvPr/>
        </p:nvGrpSpPr>
        <p:grpSpPr>
          <a:xfrm>
            <a:off x="2388351" y="485966"/>
            <a:ext cx="5685032" cy="3426600"/>
            <a:chOff x="2746075" y="637800"/>
            <a:chExt cx="5685032" cy="3426600"/>
          </a:xfrm>
        </p:grpSpPr>
        <p:grpSp>
          <p:nvGrpSpPr>
            <p:cNvPr id="829" name="Google Shape;829;p45"/>
            <p:cNvGrpSpPr/>
            <p:nvPr/>
          </p:nvGrpSpPr>
          <p:grpSpPr>
            <a:xfrm>
              <a:off x="2746075" y="637800"/>
              <a:ext cx="5685032" cy="3426600"/>
              <a:chOff x="2746075" y="637800"/>
              <a:chExt cx="5685032" cy="3426600"/>
            </a:xfrm>
          </p:grpSpPr>
          <p:sp>
            <p:nvSpPr>
              <p:cNvPr id="830" name="Google Shape;830;p45"/>
              <p:cNvSpPr/>
              <p:nvPr/>
            </p:nvSpPr>
            <p:spPr>
              <a:xfrm>
                <a:off x="2746075" y="963600"/>
                <a:ext cx="5684700" cy="3100800"/>
              </a:xfrm>
              <a:prstGeom prst="rect">
                <a:avLst/>
              </a:prstGeom>
              <a:solidFill>
                <a:schemeClr val="lt2"/>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45"/>
              <p:cNvSpPr/>
              <p:nvPr/>
            </p:nvSpPr>
            <p:spPr>
              <a:xfrm>
                <a:off x="2746407" y="637800"/>
                <a:ext cx="5684700" cy="330300"/>
              </a:xfrm>
              <a:prstGeom prst="round2SameRect">
                <a:avLst>
                  <a:gd name="adj1" fmla="val 50000"/>
                  <a:gd name="adj2" fmla="val 0"/>
                </a:avLst>
              </a:prstGeom>
              <a:solidFill>
                <a:schemeClr val="dk2"/>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 name="Google Shape;832;p45"/>
            <p:cNvGrpSpPr/>
            <p:nvPr/>
          </p:nvGrpSpPr>
          <p:grpSpPr>
            <a:xfrm>
              <a:off x="7478003" y="729844"/>
              <a:ext cx="784907" cy="155297"/>
              <a:chOff x="7189925" y="928775"/>
              <a:chExt cx="699000" cy="138300"/>
            </a:xfrm>
          </p:grpSpPr>
          <p:sp>
            <p:nvSpPr>
              <p:cNvPr id="833" name="Google Shape;833;p45"/>
              <p:cNvSpPr/>
              <p:nvPr/>
            </p:nvSpPr>
            <p:spPr>
              <a:xfrm>
                <a:off x="7189925" y="928775"/>
                <a:ext cx="138300" cy="138300"/>
              </a:xfrm>
              <a:prstGeom prst="ellipse">
                <a:avLst/>
              </a:prstGeom>
              <a:solidFill>
                <a:schemeClr val="lt2"/>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45"/>
              <p:cNvSpPr/>
              <p:nvPr/>
            </p:nvSpPr>
            <p:spPr>
              <a:xfrm>
                <a:off x="7470275" y="928775"/>
                <a:ext cx="138300" cy="138300"/>
              </a:xfrm>
              <a:prstGeom prst="ellipse">
                <a:avLst/>
              </a:prstGeom>
              <a:solidFill>
                <a:schemeClr val="accen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45"/>
              <p:cNvSpPr/>
              <p:nvPr/>
            </p:nvSpPr>
            <p:spPr>
              <a:xfrm>
                <a:off x="7750625" y="928775"/>
                <a:ext cx="138300" cy="138300"/>
              </a:xfrm>
              <a:prstGeom prst="ellipse">
                <a:avLst/>
              </a:prstGeom>
              <a:solidFill>
                <a:schemeClr val="accent3"/>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3" name="Picture 2">
            <a:extLst>
              <a:ext uri="{FF2B5EF4-FFF2-40B4-BE49-F238E27FC236}">
                <a16:creationId xmlns:a16="http://schemas.microsoft.com/office/drawing/2014/main" id="{B0B6AFAA-5486-D1AB-D1B4-3F4CDB666C13}"/>
              </a:ext>
            </a:extLst>
          </p:cNvPr>
          <p:cNvPicPr>
            <a:picLocks noChangeAspect="1"/>
          </p:cNvPicPr>
          <p:nvPr/>
        </p:nvPicPr>
        <p:blipFill>
          <a:blip r:embed="rId3"/>
          <a:stretch>
            <a:fillRect/>
          </a:stretch>
        </p:blipFill>
        <p:spPr>
          <a:xfrm>
            <a:off x="5170266" y="833365"/>
            <a:ext cx="2702288" cy="3303120"/>
          </a:xfrm>
          <a:prstGeom prst="rect">
            <a:avLst/>
          </a:prstGeom>
        </p:spPr>
      </p:pic>
      <p:sp>
        <p:nvSpPr>
          <p:cNvPr id="836" name="Google Shape;836;p45"/>
          <p:cNvSpPr txBox="1">
            <a:spLocks noGrp="1"/>
          </p:cNvSpPr>
          <p:nvPr>
            <p:ph type="title"/>
          </p:nvPr>
        </p:nvSpPr>
        <p:spPr>
          <a:xfrm>
            <a:off x="250166" y="-430822"/>
            <a:ext cx="4310864" cy="2031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PA" dirty="0">
                <a:solidFill>
                  <a:schemeClr val="accent4"/>
                </a:solidFill>
                <a:effectLst>
                  <a:outerShdw blurRad="38100" dist="38100" dir="2700000" algn="tl">
                    <a:srgbClr val="000000">
                      <a:alpha val="43137"/>
                    </a:srgbClr>
                  </a:outerShdw>
                </a:effectLst>
              </a:rPr>
              <a:t>Ejemplos</a:t>
            </a:r>
            <a:endParaRPr dirty="0">
              <a:solidFill>
                <a:schemeClr val="accent4"/>
              </a:solidFill>
              <a:effectLst>
                <a:outerShdw blurRad="38100" dist="38100" dir="2700000" algn="tl">
                  <a:srgbClr val="000000">
                    <a:alpha val="43137"/>
                  </a:srgbClr>
                </a:outerShdw>
              </a:effectLst>
            </a:endParaRPr>
          </a:p>
        </p:txBody>
      </p:sp>
      <p:grpSp>
        <p:nvGrpSpPr>
          <p:cNvPr id="837" name="Google Shape;837;p45"/>
          <p:cNvGrpSpPr/>
          <p:nvPr/>
        </p:nvGrpSpPr>
        <p:grpSpPr>
          <a:xfrm>
            <a:off x="7381100" y="2560975"/>
            <a:ext cx="1479375" cy="2440300"/>
            <a:chOff x="7381100" y="2560975"/>
            <a:chExt cx="1479375" cy="2440300"/>
          </a:xfrm>
        </p:grpSpPr>
        <p:sp>
          <p:nvSpPr>
            <p:cNvPr id="838" name="Google Shape;838;p45"/>
            <p:cNvSpPr/>
            <p:nvPr/>
          </p:nvSpPr>
          <p:spPr>
            <a:xfrm>
              <a:off x="7381100" y="2658575"/>
              <a:ext cx="1479300" cy="2342700"/>
            </a:xfrm>
            <a:prstGeom prst="roundRect">
              <a:avLst>
                <a:gd name="adj" fmla="val 50000"/>
              </a:avLst>
            </a:prstGeom>
            <a:solidFill>
              <a:schemeClr val="accent2"/>
            </a:solidFill>
            <a:ln w="28575" cap="flat" cmpd="sng">
              <a:solidFill>
                <a:schemeClr val="lt1"/>
              </a:solidFill>
              <a:prstDash val="solid"/>
              <a:round/>
              <a:headEnd type="none" w="sm" len="sm"/>
              <a:tailEnd type="none" w="sm" len="sm"/>
            </a:ln>
            <a:effectLst>
              <a:outerShdw dist="95250" dir="258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45"/>
            <p:cNvSpPr/>
            <p:nvPr/>
          </p:nvSpPr>
          <p:spPr>
            <a:xfrm>
              <a:off x="7381175" y="2560975"/>
              <a:ext cx="1479300" cy="2259600"/>
            </a:xfrm>
            <a:prstGeom prst="roundRect">
              <a:avLst>
                <a:gd name="adj" fmla="val 50000"/>
              </a:avLst>
            </a:prstGeom>
            <a:solidFill>
              <a:schemeClr val="accen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45"/>
            <p:cNvSpPr/>
            <p:nvPr/>
          </p:nvSpPr>
          <p:spPr>
            <a:xfrm>
              <a:off x="8001200" y="2785200"/>
              <a:ext cx="239100" cy="651600"/>
            </a:xfrm>
            <a:prstGeom prst="roundRect">
              <a:avLst>
                <a:gd name="adj" fmla="val 50000"/>
              </a:avLst>
            </a:prstGeom>
            <a:solidFill>
              <a:schemeClr val="accent2"/>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41" name="Google Shape;841;p45"/>
            <p:cNvCxnSpPr>
              <a:stCxn id="839" idx="0"/>
              <a:endCxn id="840" idx="0"/>
            </p:cNvCxnSpPr>
            <p:nvPr/>
          </p:nvCxnSpPr>
          <p:spPr>
            <a:xfrm>
              <a:off x="8120825" y="2560975"/>
              <a:ext cx="0" cy="224100"/>
            </a:xfrm>
            <a:prstGeom prst="straightConnector1">
              <a:avLst/>
            </a:prstGeom>
            <a:noFill/>
            <a:ln w="28575" cap="flat" cmpd="sng">
              <a:solidFill>
                <a:schemeClr val="lt1"/>
              </a:solidFill>
              <a:prstDash val="solid"/>
              <a:round/>
              <a:headEnd type="none" w="med" len="med"/>
              <a:tailEnd type="none" w="med" len="med"/>
            </a:ln>
          </p:spPr>
        </p:cxnSp>
      </p:grpSp>
      <p:sp>
        <p:nvSpPr>
          <p:cNvPr id="842" name="Google Shape;842;p45"/>
          <p:cNvSpPr/>
          <p:nvPr/>
        </p:nvSpPr>
        <p:spPr>
          <a:xfrm rot="1917594">
            <a:off x="3161122" y="3670800"/>
            <a:ext cx="520851" cy="708153"/>
          </a:xfrm>
          <a:prstGeom prst="upArrow">
            <a:avLst>
              <a:gd name="adj1" fmla="val 25005"/>
              <a:gd name="adj2" fmla="val 100000"/>
            </a:avLst>
          </a:prstGeom>
          <a:solidFill>
            <a:schemeClr val="accent4"/>
          </a:solidFill>
          <a:ln w="28575" cap="flat" cmpd="sng">
            <a:solidFill>
              <a:schemeClr val="lt1"/>
            </a:solidFill>
            <a:prstDash val="solid"/>
            <a:round/>
            <a:headEnd type="none" w="sm" len="sm"/>
            <a:tailEnd type="none" w="sm" len="sm"/>
          </a:ln>
          <a:effectLst>
            <a:outerShdw dist="85725" dir="3000000" algn="bl" rotWithShape="0">
              <a:schemeClr val="lt1">
                <a:alpha val="24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3" name="Google Shape;843;p45"/>
          <p:cNvGrpSpPr/>
          <p:nvPr/>
        </p:nvGrpSpPr>
        <p:grpSpPr>
          <a:xfrm flipH="1">
            <a:off x="341744" y="3900229"/>
            <a:ext cx="1206195" cy="1177623"/>
            <a:chOff x="2180272" y="-464800"/>
            <a:chExt cx="1256977" cy="1227202"/>
          </a:xfrm>
        </p:grpSpPr>
        <p:sp>
          <p:nvSpPr>
            <p:cNvPr id="844" name="Google Shape;844;p45"/>
            <p:cNvSpPr/>
            <p:nvPr/>
          </p:nvSpPr>
          <p:spPr>
            <a:xfrm rot="1305289">
              <a:off x="2317483" y="-315805"/>
              <a:ext cx="982555" cy="929213"/>
            </a:xfrm>
            <a:custGeom>
              <a:avLst/>
              <a:gdLst/>
              <a:ahLst/>
              <a:cxnLst/>
              <a:rect l="l" t="t" r="r" b="b"/>
              <a:pathLst>
                <a:path w="2358" h="2230" extrusionOk="0">
                  <a:moveTo>
                    <a:pt x="1231" y="0"/>
                  </a:moveTo>
                  <a:cubicBezTo>
                    <a:pt x="1192" y="0"/>
                    <a:pt x="1154" y="21"/>
                    <a:pt x="1131" y="66"/>
                  </a:cubicBezTo>
                  <a:lnTo>
                    <a:pt x="822" y="566"/>
                  </a:lnTo>
                  <a:cubicBezTo>
                    <a:pt x="810" y="602"/>
                    <a:pt x="774" y="626"/>
                    <a:pt x="726" y="626"/>
                  </a:cubicBezTo>
                  <a:lnTo>
                    <a:pt x="131" y="661"/>
                  </a:lnTo>
                  <a:cubicBezTo>
                    <a:pt x="48" y="673"/>
                    <a:pt x="0" y="780"/>
                    <a:pt x="60" y="852"/>
                  </a:cubicBezTo>
                  <a:lnTo>
                    <a:pt x="453" y="1292"/>
                  </a:lnTo>
                  <a:cubicBezTo>
                    <a:pt x="476" y="1328"/>
                    <a:pt x="488" y="1376"/>
                    <a:pt x="476" y="1399"/>
                  </a:cubicBezTo>
                  <a:lnTo>
                    <a:pt x="334" y="1983"/>
                  </a:lnTo>
                  <a:cubicBezTo>
                    <a:pt x="314" y="2051"/>
                    <a:pt x="374" y="2127"/>
                    <a:pt x="442" y="2127"/>
                  </a:cubicBezTo>
                  <a:cubicBezTo>
                    <a:pt x="457" y="2127"/>
                    <a:pt x="473" y="2123"/>
                    <a:pt x="488" y="2114"/>
                  </a:cubicBezTo>
                  <a:lnTo>
                    <a:pt x="1048" y="1876"/>
                  </a:lnTo>
                  <a:cubicBezTo>
                    <a:pt x="1055" y="1872"/>
                    <a:pt x="1064" y="1871"/>
                    <a:pt x="1074" y="1871"/>
                  </a:cubicBezTo>
                  <a:cubicBezTo>
                    <a:pt x="1098" y="1871"/>
                    <a:pt x="1126" y="1879"/>
                    <a:pt x="1143" y="1888"/>
                  </a:cubicBezTo>
                  <a:lnTo>
                    <a:pt x="1655" y="2209"/>
                  </a:lnTo>
                  <a:cubicBezTo>
                    <a:pt x="1672" y="2223"/>
                    <a:pt x="1691" y="2229"/>
                    <a:pt x="1710" y="2229"/>
                  </a:cubicBezTo>
                  <a:cubicBezTo>
                    <a:pt x="1770" y="2229"/>
                    <a:pt x="1828" y="2168"/>
                    <a:pt x="1810" y="2114"/>
                  </a:cubicBezTo>
                  <a:lnTo>
                    <a:pt x="1774" y="1519"/>
                  </a:lnTo>
                  <a:cubicBezTo>
                    <a:pt x="1774" y="1471"/>
                    <a:pt x="1786" y="1447"/>
                    <a:pt x="1810" y="1411"/>
                  </a:cubicBezTo>
                  <a:lnTo>
                    <a:pt x="2274" y="1042"/>
                  </a:lnTo>
                  <a:cubicBezTo>
                    <a:pt x="2358" y="971"/>
                    <a:pt x="2322" y="852"/>
                    <a:pt x="2239" y="840"/>
                  </a:cubicBezTo>
                  <a:lnTo>
                    <a:pt x="1643" y="697"/>
                  </a:lnTo>
                  <a:cubicBezTo>
                    <a:pt x="1608" y="685"/>
                    <a:pt x="1584" y="661"/>
                    <a:pt x="1560" y="626"/>
                  </a:cubicBezTo>
                  <a:lnTo>
                    <a:pt x="1346" y="78"/>
                  </a:lnTo>
                  <a:cubicBezTo>
                    <a:pt x="1320" y="27"/>
                    <a:pt x="1275" y="0"/>
                    <a:pt x="1231" y="0"/>
                  </a:cubicBezTo>
                  <a:close/>
                </a:path>
              </a:pathLst>
            </a:custGeom>
            <a:solidFill>
              <a:schemeClr val="accent4"/>
            </a:solidFill>
            <a:ln>
              <a:noFill/>
            </a:ln>
            <a:effectLst>
              <a:outerShdw dist="76200" dir="5400000" algn="bl" rotWithShape="0">
                <a:schemeClr val="lt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45"/>
            <p:cNvSpPr/>
            <p:nvPr/>
          </p:nvSpPr>
          <p:spPr>
            <a:xfrm rot="1305284">
              <a:off x="2487572" y="-154950"/>
              <a:ext cx="642378" cy="607502"/>
            </a:xfrm>
            <a:custGeom>
              <a:avLst/>
              <a:gdLst/>
              <a:ahLst/>
              <a:cxnLst/>
              <a:rect l="l" t="t" r="r" b="b"/>
              <a:pathLst>
                <a:path w="2358" h="2230" extrusionOk="0">
                  <a:moveTo>
                    <a:pt x="1231" y="0"/>
                  </a:moveTo>
                  <a:cubicBezTo>
                    <a:pt x="1192" y="0"/>
                    <a:pt x="1154" y="21"/>
                    <a:pt x="1131" y="66"/>
                  </a:cubicBezTo>
                  <a:lnTo>
                    <a:pt x="822" y="566"/>
                  </a:lnTo>
                  <a:cubicBezTo>
                    <a:pt x="810" y="602"/>
                    <a:pt x="774" y="626"/>
                    <a:pt x="726" y="626"/>
                  </a:cubicBezTo>
                  <a:lnTo>
                    <a:pt x="131" y="661"/>
                  </a:lnTo>
                  <a:cubicBezTo>
                    <a:pt x="48" y="673"/>
                    <a:pt x="0" y="780"/>
                    <a:pt x="60" y="852"/>
                  </a:cubicBezTo>
                  <a:lnTo>
                    <a:pt x="453" y="1292"/>
                  </a:lnTo>
                  <a:cubicBezTo>
                    <a:pt x="476" y="1328"/>
                    <a:pt x="488" y="1376"/>
                    <a:pt x="476" y="1399"/>
                  </a:cubicBezTo>
                  <a:lnTo>
                    <a:pt x="334" y="1983"/>
                  </a:lnTo>
                  <a:cubicBezTo>
                    <a:pt x="314" y="2051"/>
                    <a:pt x="374" y="2127"/>
                    <a:pt x="442" y="2127"/>
                  </a:cubicBezTo>
                  <a:cubicBezTo>
                    <a:pt x="457" y="2127"/>
                    <a:pt x="473" y="2123"/>
                    <a:pt x="488" y="2114"/>
                  </a:cubicBezTo>
                  <a:lnTo>
                    <a:pt x="1048" y="1876"/>
                  </a:lnTo>
                  <a:cubicBezTo>
                    <a:pt x="1055" y="1872"/>
                    <a:pt x="1064" y="1871"/>
                    <a:pt x="1074" y="1871"/>
                  </a:cubicBezTo>
                  <a:cubicBezTo>
                    <a:pt x="1098" y="1871"/>
                    <a:pt x="1126" y="1879"/>
                    <a:pt x="1143" y="1888"/>
                  </a:cubicBezTo>
                  <a:lnTo>
                    <a:pt x="1655" y="2209"/>
                  </a:lnTo>
                  <a:cubicBezTo>
                    <a:pt x="1672" y="2223"/>
                    <a:pt x="1691" y="2229"/>
                    <a:pt x="1710" y="2229"/>
                  </a:cubicBezTo>
                  <a:cubicBezTo>
                    <a:pt x="1770" y="2229"/>
                    <a:pt x="1828" y="2168"/>
                    <a:pt x="1810" y="2114"/>
                  </a:cubicBezTo>
                  <a:lnTo>
                    <a:pt x="1774" y="1519"/>
                  </a:lnTo>
                  <a:cubicBezTo>
                    <a:pt x="1774" y="1471"/>
                    <a:pt x="1786" y="1447"/>
                    <a:pt x="1810" y="1411"/>
                  </a:cubicBezTo>
                  <a:lnTo>
                    <a:pt x="2274" y="1042"/>
                  </a:lnTo>
                  <a:cubicBezTo>
                    <a:pt x="2358" y="971"/>
                    <a:pt x="2322" y="852"/>
                    <a:pt x="2239" y="840"/>
                  </a:cubicBezTo>
                  <a:lnTo>
                    <a:pt x="1643" y="697"/>
                  </a:lnTo>
                  <a:cubicBezTo>
                    <a:pt x="1608" y="685"/>
                    <a:pt x="1584" y="661"/>
                    <a:pt x="1560" y="626"/>
                  </a:cubicBezTo>
                  <a:lnTo>
                    <a:pt x="1346" y="78"/>
                  </a:lnTo>
                  <a:cubicBezTo>
                    <a:pt x="1320" y="27"/>
                    <a:pt x="1275" y="0"/>
                    <a:pt x="1231" y="0"/>
                  </a:cubicBezTo>
                  <a:close/>
                </a:path>
              </a:pathLst>
            </a:custGeom>
            <a:solidFill>
              <a:schemeClr val="accent2"/>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6" name="Google Shape;846;p45"/>
          <p:cNvSpPr/>
          <p:nvPr/>
        </p:nvSpPr>
        <p:spPr>
          <a:xfrm>
            <a:off x="54116" y="1049672"/>
            <a:ext cx="5158528" cy="1752137"/>
          </a:xfrm>
          <a:prstGeom prst="roundRect">
            <a:avLst>
              <a:gd name="adj" fmla="val 50000"/>
            </a:avLst>
          </a:prstGeom>
          <a:solidFill>
            <a:schemeClr val="accent2"/>
          </a:solidFill>
          <a:ln w="28575" cap="flat" cmpd="sng">
            <a:solidFill>
              <a:schemeClr val="lt1"/>
            </a:solidFill>
            <a:prstDash val="solid"/>
            <a:round/>
            <a:headEnd type="none" w="sm" len="sm"/>
            <a:tailEnd type="none" w="sm" len="sm"/>
          </a:ln>
          <a:effectLst>
            <a:outerShdw dist="76200" dir="3420000" algn="bl" rotWithShape="0">
              <a:schemeClr val="lt1">
                <a:alpha val="26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s-ES" sz="1200" dirty="0">
                <a:solidFill>
                  <a:schemeClr val="lt1"/>
                </a:solidFill>
                <a:latin typeface="Fredoka One"/>
                <a:ea typeface="Fredoka One"/>
                <a:cs typeface="Fredoka One"/>
                <a:sym typeface="Fredoka One"/>
              </a:rPr>
              <a:t> Para agregar los números de enero a este presupuesto de ocio, seleccione la celda B7, la celda que está justo debajo de la columna de números. Después haga clic en Autosuma. Aparecerá una fórmula en la celda B7 y Excel resaltará las celdas que está sumando. Presione Entrar para visualizar el resultado (95,94) en la celda B7. También puede ver la fórmula en la barra de fórmulas de la parte superior de la ventana de Excel.</a:t>
            </a:r>
            <a:endParaRPr sz="1200" dirty="0">
              <a:solidFill>
                <a:schemeClr val="lt1"/>
              </a:solidFill>
              <a:latin typeface="Fredoka One"/>
              <a:ea typeface="Fredoka One"/>
              <a:cs typeface="Fredoka One"/>
              <a:sym typeface="Fredoka One"/>
            </a:endParaRPr>
          </a:p>
        </p:txBody>
      </p:sp>
      <p:sp>
        <p:nvSpPr>
          <p:cNvPr id="847" name="Google Shape;847;p45"/>
          <p:cNvSpPr/>
          <p:nvPr/>
        </p:nvSpPr>
        <p:spPr>
          <a:xfrm>
            <a:off x="8069950" y="1751221"/>
            <a:ext cx="185827" cy="207947"/>
          </a:xfrm>
          <a:custGeom>
            <a:avLst/>
            <a:gdLst/>
            <a:ahLst/>
            <a:cxnLst/>
            <a:rect l="l" t="t" r="r" b="b"/>
            <a:pathLst>
              <a:path w="3871" h="4332" extrusionOk="0">
                <a:moveTo>
                  <a:pt x="1942" y="1"/>
                </a:moveTo>
                <a:cubicBezTo>
                  <a:pt x="1894" y="1"/>
                  <a:pt x="1846" y="24"/>
                  <a:pt x="1823" y="72"/>
                </a:cubicBezTo>
                <a:cubicBezTo>
                  <a:pt x="1596" y="572"/>
                  <a:pt x="1513" y="1167"/>
                  <a:pt x="1465" y="1703"/>
                </a:cubicBezTo>
                <a:cubicBezTo>
                  <a:pt x="1001" y="1739"/>
                  <a:pt x="513" y="1834"/>
                  <a:pt x="108" y="2037"/>
                </a:cubicBezTo>
                <a:cubicBezTo>
                  <a:pt x="1" y="2084"/>
                  <a:pt x="1" y="2239"/>
                  <a:pt x="108" y="2299"/>
                </a:cubicBezTo>
                <a:cubicBezTo>
                  <a:pt x="513" y="2501"/>
                  <a:pt x="1001" y="2596"/>
                  <a:pt x="1465" y="2632"/>
                </a:cubicBezTo>
                <a:cubicBezTo>
                  <a:pt x="1513" y="3215"/>
                  <a:pt x="1704" y="4239"/>
                  <a:pt x="1882" y="4323"/>
                </a:cubicBezTo>
                <a:cubicBezTo>
                  <a:pt x="1899" y="4328"/>
                  <a:pt x="1917" y="4331"/>
                  <a:pt x="1934" y="4331"/>
                </a:cubicBezTo>
                <a:cubicBezTo>
                  <a:pt x="1986" y="4331"/>
                  <a:pt x="2034" y="4302"/>
                  <a:pt x="2061" y="4239"/>
                </a:cubicBezTo>
                <a:cubicBezTo>
                  <a:pt x="2287" y="3751"/>
                  <a:pt x="2370" y="3156"/>
                  <a:pt x="2406" y="2620"/>
                </a:cubicBezTo>
                <a:cubicBezTo>
                  <a:pt x="2858" y="2572"/>
                  <a:pt x="3347" y="2477"/>
                  <a:pt x="3751" y="2275"/>
                </a:cubicBezTo>
                <a:cubicBezTo>
                  <a:pt x="3787" y="2263"/>
                  <a:pt x="3799" y="2251"/>
                  <a:pt x="3811" y="2215"/>
                </a:cubicBezTo>
                <a:cubicBezTo>
                  <a:pt x="3870" y="2144"/>
                  <a:pt x="3847" y="2072"/>
                  <a:pt x="3787" y="2037"/>
                </a:cubicBezTo>
                <a:cubicBezTo>
                  <a:pt x="3382" y="1834"/>
                  <a:pt x="2882" y="1727"/>
                  <a:pt x="2418" y="1703"/>
                </a:cubicBezTo>
                <a:cubicBezTo>
                  <a:pt x="2382" y="1167"/>
                  <a:pt x="2287" y="572"/>
                  <a:pt x="2061" y="72"/>
                </a:cubicBezTo>
                <a:cubicBezTo>
                  <a:pt x="2037" y="24"/>
                  <a:pt x="1989" y="1"/>
                  <a:pt x="194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4="http://schemas.microsoft.com/office/powerpoint/2010/main">
    <mc:Choice Requires="p14">
      <p:transition spd="slow" p14:dur="2500">
        <p14:flythrough/>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999"/>
        <p:cNvGrpSpPr/>
        <p:nvPr/>
      </p:nvGrpSpPr>
      <p:grpSpPr>
        <a:xfrm>
          <a:off x="0" y="0"/>
          <a:ext cx="0" cy="0"/>
          <a:chOff x="0" y="0"/>
          <a:chExt cx="0" cy="0"/>
        </a:xfrm>
      </p:grpSpPr>
      <p:sp>
        <p:nvSpPr>
          <p:cNvPr id="2001" name="Google Shape;2001;p67"/>
          <p:cNvSpPr txBox="1">
            <a:spLocks noGrp="1"/>
          </p:cNvSpPr>
          <p:nvPr>
            <p:ph type="title"/>
          </p:nvPr>
        </p:nvSpPr>
        <p:spPr>
          <a:xfrm>
            <a:off x="5635274" y="2263042"/>
            <a:ext cx="3313291" cy="1078958"/>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PA" dirty="0"/>
              <a:t>Miren como se realizan desde Excel</a:t>
            </a:r>
            <a:endParaRPr dirty="0"/>
          </a:p>
        </p:txBody>
      </p:sp>
      <p:grpSp>
        <p:nvGrpSpPr>
          <p:cNvPr id="2003" name="Google Shape;2003;p67"/>
          <p:cNvGrpSpPr/>
          <p:nvPr/>
        </p:nvGrpSpPr>
        <p:grpSpPr>
          <a:xfrm>
            <a:off x="713385" y="1277092"/>
            <a:ext cx="4389625" cy="3327015"/>
            <a:chOff x="713409" y="1097136"/>
            <a:chExt cx="3891167" cy="2949220"/>
          </a:xfrm>
        </p:grpSpPr>
        <p:sp>
          <p:nvSpPr>
            <p:cNvPr id="2004" name="Google Shape;2004;p67"/>
            <p:cNvSpPr/>
            <p:nvPr/>
          </p:nvSpPr>
          <p:spPr>
            <a:xfrm>
              <a:off x="2243875" y="3527623"/>
              <a:ext cx="830099" cy="518714"/>
            </a:xfrm>
            <a:custGeom>
              <a:avLst/>
              <a:gdLst/>
              <a:ahLst/>
              <a:cxnLst/>
              <a:rect l="l" t="t" r="r" b="b"/>
              <a:pathLst>
                <a:path w="7199" h="4194" extrusionOk="0">
                  <a:moveTo>
                    <a:pt x="1" y="1"/>
                  </a:moveTo>
                  <a:lnTo>
                    <a:pt x="1" y="4194"/>
                  </a:lnTo>
                  <a:lnTo>
                    <a:pt x="7198" y="4194"/>
                  </a:lnTo>
                  <a:lnTo>
                    <a:pt x="7198" y="1"/>
                  </a:lnTo>
                  <a:close/>
                </a:path>
              </a:pathLst>
            </a:custGeom>
            <a:solidFill>
              <a:schemeClr val="dk2"/>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67"/>
            <p:cNvSpPr/>
            <p:nvPr/>
          </p:nvSpPr>
          <p:spPr>
            <a:xfrm>
              <a:off x="2006583" y="4003807"/>
              <a:ext cx="1305742" cy="42548"/>
            </a:xfrm>
            <a:custGeom>
              <a:avLst/>
              <a:gdLst/>
              <a:ahLst/>
              <a:cxnLst/>
              <a:rect l="l" t="t" r="r" b="b"/>
              <a:pathLst>
                <a:path w="11324" h="369" extrusionOk="0">
                  <a:moveTo>
                    <a:pt x="67" y="0"/>
                  </a:moveTo>
                  <a:cubicBezTo>
                    <a:pt x="25" y="0"/>
                    <a:pt x="0" y="34"/>
                    <a:pt x="0" y="67"/>
                  </a:cubicBezTo>
                  <a:lnTo>
                    <a:pt x="0" y="293"/>
                  </a:lnTo>
                  <a:cubicBezTo>
                    <a:pt x="0" y="335"/>
                    <a:pt x="25" y="369"/>
                    <a:pt x="67" y="369"/>
                  </a:cubicBezTo>
                  <a:lnTo>
                    <a:pt x="11248" y="369"/>
                  </a:lnTo>
                  <a:cubicBezTo>
                    <a:pt x="11290" y="369"/>
                    <a:pt x="11324" y="335"/>
                    <a:pt x="11324" y="293"/>
                  </a:cubicBezTo>
                  <a:lnTo>
                    <a:pt x="11324" y="67"/>
                  </a:lnTo>
                  <a:cubicBezTo>
                    <a:pt x="11324" y="34"/>
                    <a:pt x="11290" y="0"/>
                    <a:pt x="11248" y="0"/>
                  </a:cubicBezTo>
                  <a:close/>
                </a:path>
              </a:pathLst>
            </a:custGeom>
            <a:solidFill>
              <a:schemeClr val="dk2"/>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67"/>
            <p:cNvSpPr/>
            <p:nvPr/>
          </p:nvSpPr>
          <p:spPr>
            <a:xfrm>
              <a:off x="713409" y="1097136"/>
              <a:ext cx="3891167" cy="2465736"/>
            </a:xfrm>
            <a:custGeom>
              <a:avLst/>
              <a:gdLst/>
              <a:ahLst/>
              <a:cxnLst/>
              <a:rect l="l" t="t" r="r" b="b"/>
              <a:pathLst>
                <a:path w="33746" h="21384" extrusionOk="0">
                  <a:moveTo>
                    <a:pt x="32548" y="1021"/>
                  </a:moveTo>
                  <a:lnTo>
                    <a:pt x="32548" y="20362"/>
                  </a:lnTo>
                  <a:lnTo>
                    <a:pt x="1197" y="20362"/>
                  </a:lnTo>
                  <a:lnTo>
                    <a:pt x="1197" y="1021"/>
                  </a:lnTo>
                  <a:close/>
                  <a:moveTo>
                    <a:pt x="477" y="0"/>
                  </a:moveTo>
                  <a:cubicBezTo>
                    <a:pt x="210" y="0"/>
                    <a:pt x="0" y="209"/>
                    <a:pt x="0" y="477"/>
                  </a:cubicBezTo>
                  <a:lnTo>
                    <a:pt x="0" y="20906"/>
                  </a:lnTo>
                  <a:cubicBezTo>
                    <a:pt x="0" y="21174"/>
                    <a:pt x="218" y="21384"/>
                    <a:pt x="477" y="21384"/>
                  </a:cubicBezTo>
                  <a:lnTo>
                    <a:pt x="33268" y="21384"/>
                  </a:lnTo>
                  <a:cubicBezTo>
                    <a:pt x="33536" y="21384"/>
                    <a:pt x="33745" y="21166"/>
                    <a:pt x="33745" y="20906"/>
                  </a:cubicBezTo>
                  <a:lnTo>
                    <a:pt x="33745" y="477"/>
                  </a:lnTo>
                  <a:cubicBezTo>
                    <a:pt x="33745" y="209"/>
                    <a:pt x="33536" y="0"/>
                    <a:pt x="33268" y="0"/>
                  </a:cubicBezTo>
                  <a:close/>
                </a:path>
              </a:pathLst>
            </a:custGeom>
            <a:solidFill>
              <a:schemeClr val="dk2"/>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07" name="Google Shape;2007;p67"/>
          <p:cNvSpPr/>
          <p:nvPr/>
        </p:nvSpPr>
        <p:spPr>
          <a:xfrm>
            <a:off x="6421060" y="1508963"/>
            <a:ext cx="299490" cy="335145"/>
          </a:xfrm>
          <a:custGeom>
            <a:avLst/>
            <a:gdLst/>
            <a:ahLst/>
            <a:cxnLst/>
            <a:rect l="l" t="t" r="r" b="b"/>
            <a:pathLst>
              <a:path w="3871" h="4332" extrusionOk="0">
                <a:moveTo>
                  <a:pt x="1942" y="1"/>
                </a:moveTo>
                <a:cubicBezTo>
                  <a:pt x="1894" y="1"/>
                  <a:pt x="1846" y="24"/>
                  <a:pt x="1823" y="72"/>
                </a:cubicBezTo>
                <a:cubicBezTo>
                  <a:pt x="1596" y="572"/>
                  <a:pt x="1513" y="1167"/>
                  <a:pt x="1465" y="1703"/>
                </a:cubicBezTo>
                <a:cubicBezTo>
                  <a:pt x="1001" y="1739"/>
                  <a:pt x="513" y="1834"/>
                  <a:pt x="108" y="2037"/>
                </a:cubicBezTo>
                <a:cubicBezTo>
                  <a:pt x="1" y="2084"/>
                  <a:pt x="1" y="2239"/>
                  <a:pt x="108" y="2299"/>
                </a:cubicBezTo>
                <a:cubicBezTo>
                  <a:pt x="513" y="2501"/>
                  <a:pt x="1001" y="2596"/>
                  <a:pt x="1465" y="2632"/>
                </a:cubicBezTo>
                <a:cubicBezTo>
                  <a:pt x="1513" y="3215"/>
                  <a:pt x="1704" y="4239"/>
                  <a:pt x="1882" y="4323"/>
                </a:cubicBezTo>
                <a:cubicBezTo>
                  <a:pt x="1899" y="4328"/>
                  <a:pt x="1917" y="4331"/>
                  <a:pt x="1934" y="4331"/>
                </a:cubicBezTo>
                <a:cubicBezTo>
                  <a:pt x="1986" y="4331"/>
                  <a:pt x="2034" y="4302"/>
                  <a:pt x="2061" y="4239"/>
                </a:cubicBezTo>
                <a:cubicBezTo>
                  <a:pt x="2287" y="3751"/>
                  <a:pt x="2370" y="3156"/>
                  <a:pt x="2406" y="2620"/>
                </a:cubicBezTo>
                <a:cubicBezTo>
                  <a:pt x="2858" y="2572"/>
                  <a:pt x="3347" y="2477"/>
                  <a:pt x="3751" y="2275"/>
                </a:cubicBezTo>
                <a:cubicBezTo>
                  <a:pt x="3787" y="2263"/>
                  <a:pt x="3799" y="2251"/>
                  <a:pt x="3811" y="2215"/>
                </a:cubicBezTo>
                <a:cubicBezTo>
                  <a:pt x="3870" y="2144"/>
                  <a:pt x="3847" y="2072"/>
                  <a:pt x="3787" y="2037"/>
                </a:cubicBezTo>
                <a:cubicBezTo>
                  <a:pt x="3382" y="1834"/>
                  <a:pt x="2882" y="1727"/>
                  <a:pt x="2418" y="1703"/>
                </a:cubicBezTo>
                <a:cubicBezTo>
                  <a:pt x="2382" y="1167"/>
                  <a:pt x="2287" y="572"/>
                  <a:pt x="2061" y="72"/>
                </a:cubicBezTo>
                <a:cubicBezTo>
                  <a:pt x="2037" y="24"/>
                  <a:pt x="1989" y="1"/>
                  <a:pt x="194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08" name="Google Shape;2008;p67"/>
          <p:cNvGrpSpPr/>
          <p:nvPr/>
        </p:nvGrpSpPr>
        <p:grpSpPr>
          <a:xfrm>
            <a:off x="6720559" y="490083"/>
            <a:ext cx="1105134" cy="1078956"/>
            <a:chOff x="2180272" y="-464800"/>
            <a:chExt cx="1256977" cy="1227202"/>
          </a:xfrm>
        </p:grpSpPr>
        <p:sp>
          <p:nvSpPr>
            <p:cNvPr id="2009" name="Google Shape;2009;p67"/>
            <p:cNvSpPr/>
            <p:nvPr/>
          </p:nvSpPr>
          <p:spPr>
            <a:xfrm rot="1305289">
              <a:off x="2317483" y="-315805"/>
              <a:ext cx="982555" cy="929213"/>
            </a:xfrm>
            <a:custGeom>
              <a:avLst/>
              <a:gdLst/>
              <a:ahLst/>
              <a:cxnLst/>
              <a:rect l="l" t="t" r="r" b="b"/>
              <a:pathLst>
                <a:path w="2358" h="2230" extrusionOk="0">
                  <a:moveTo>
                    <a:pt x="1231" y="0"/>
                  </a:moveTo>
                  <a:cubicBezTo>
                    <a:pt x="1192" y="0"/>
                    <a:pt x="1154" y="21"/>
                    <a:pt x="1131" y="66"/>
                  </a:cubicBezTo>
                  <a:lnTo>
                    <a:pt x="822" y="566"/>
                  </a:lnTo>
                  <a:cubicBezTo>
                    <a:pt x="810" y="602"/>
                    <a:pt x="774" y="626"/>
                    <a:pt x="726" y="626"/>
                  </a:cubicBezTo>
                  <a:lnTo>
                    <a:pt x="131" y="661"/>
                  </a:lnTo>
                  <a:cubicBezTo>
                    <a:pt x="48" y="673"/>
                    <a:pt x="0" y="780"/>
                    <a:pt x="60" y="852"/>
                  </a:cubicBezTo>
                  <a:lnTo>
                    <a:pt x="453" y="1292"/>
                  </a:lnTo>
                  <a:cubicBezTo>
                    <a:pt x="476" y="1328"/>
                    <a:pt x="488" y="1376"/>
                    <a:pt x="476" y="1399"/>
                  </a:cubicBezTo>
                  <a:lnTo>
                    <a:pt x="334" y="1983"/>
                  </a:lnTo>
                  <a:cubicBezTo>
                    <a:pt x="314" y="2051"/>
                    <a:pt x="374" y="2127"/>
                    <a:pt x="442" y="2127"/>
                  </a:cubicBezTo>
                  <a:cubicBezTo>
                    <a:pt x="457" y="2127"/>
                    <a:pt x="473" y="2123"/>
                    <a:pt x="488" y="2114"/>
                  </a:cubicBezTo>
                  <a:lnTo>
                    <a:pt x="1048" y="1876"/>
                  </a:lnTo>
                  <a:cubicBezTo>
                    <a:pt x="1055" y="1872"/>
                    <a:pt x="1064" y="1871"/>
                    <a:pt x="1074" y="1871"/>
                  </a:cubicBezTo>
                  <a:cubicBezTo>
                    <a:pt x="1098" y="1871"/>
                    <a:pt x="1126" y="1879"/>
                    <a:pt x="1143" y="1888"/>
                  </a:cubicBezTo>
                  <a:lnTo>
                    <a:pt x="1655" y="2209"/>
                  </a:lnTo>
                  <a:cubicBezTo>
                    <a:pt x="1672" y="2223"/>
                    <a:pt x="1691" y="2229"/>
                    <a:pt x="1710" y="2229"/>
                  </a:cubicBezTo>
                  <a:cubicBezTo>
                    <a:pt x="1770" y="2229"/>
                    <a:pt x="1828" y="2168"/>
                    <a:pt x="1810" y="2114"/>
                  </a:cubicBezTo>
                  <a:lnTo>
                    <a:pt x="1774" y="1519"/>
                  </a:lnTo>
                  <a:cubicBezTo>
                    <a:pt x="1774" y="1471"/>
                    <a:pt x="1786" y="1447"/>
                    <a:pt x="1810" y="1411"/>
                  </a:cubicBezTo>
                  <a:lnTo>
                    <a:pt x="2274" y="1042"/>
                  </a:lnTo>
                  <a:cubicBezTo>
                    <a:pt x="2358" y="971"/>
                    <a:pt x="2322" y="852"/>
                    <a:pt x="2239" y="840"/>
                  </a:cubicBezTo>
                  <a:lnTo>
                    <a:pt x="1643" y="697"/>
                  </a:lnTo>
                  <a:cubicBezTo>
                    <a:pt x="1608" y="685"/>
                    <a:pt x="1584" y="661"/>
                    <a:pt x="1560" y="626"/>
                  </a:cubicBezTo>
                  <a:lnTo>
                    <a:pt x="1346" y="78"/>
                  </a:lnTo>
                  <a:cubicBezTo>
                    <a:pt x="1320" y="27"/>
                    <a:pt x="1275" y="0"/>
                    <a:pt x="1231" y="0"/>
                  </a:cubicBezTo>
                  <a:close/>
                </a:path>
              </a:pathLst>
            </a:custGeom>
            <a:solidFill>
              <a:schemeClr val="accent4"/>
            </a:solidFill>
            <a:ln>
              <a:noFill/>
            </a:ln>
            <a:effectLst>
              <a:outerShdw dist="76200" dir="5400000" algn="bl" rotWithShape="0">
                <a:schemeClr val="lt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67"/>
            <p:cNvSpPr/>
            <p:nvPr/>
          </p:nvSpPr>
          <p:spPr>
            <a:xfrm rot="1305284">
              <a:off x="2487572" y="-154950"/>
              <a:ext cx="642378" cy="607502"/>
            </a:xfrm>
            <a:custGeom>
              <a:avLst/>
              <a:gdLst/>
              <a:ahLst/>
              <a:cxnLst/>
              <a:rect l="l" t="t" r="r" b="b"/>
              <a:pathLst>
                <a:path w="2358" h="2230" extrusionOk="0">
                  <a:moveTo>
                    <a:pt x="1231" y="0"/>
                  </a:moveTo>
                  <a:cubicBezTo>
                    <a:pt x="1192" y="0"/>
                    <a:pt x="1154" y="21"/>
                    <a:pt x="1131" y="66"/>
                  </a:cubicBezTo>
                  <a:lnTo>
                    <a:pt x="822" y="566"/>
                  </a:lnTo>
                  <a:cubicBezTo>
                    <a:pt x="810" y="602"/>
                    <a:pt x="774" y="626"/>
                    <a:pt x="726" y="626"/>
                  </a:cubicBezTo>
                  <a:lnTo>
                    <a:pt x="131" y="661"/>
                  </a:lnTo>
                  <a:cubicBezTo>
                    <a:pt x="48" y="673"/>
                    <a:pt x="0" y="780"/>
                    <a:pt x="60" y="852"/>
                  </a:cubicBezTo>
                  <a:lnTo>
                    <a:pt x="453" y="1292"/>
                  </a:lnTo>
                  <a:cubicBezTo>
                    <a:pt x="476" y="1328"/>
                    <a:pt x="488" y="1376"/>
                    <a:pt x="476" y="1399"/>
                  </a:cubicBezTo>
                  <a:lnTo>
                    <a:pt x="334" y="1983"/>
                  </a:lnTo>
                  <a:cubicBezTo>
                    <a:pt x="314" y="2051"/>
                    <a:pt x="374" y="2127"/>
                    <a:pt x="442" y="2127"/>
                  </a:cubicBezTo>
                  <a:cubicBezTo>
                    <a:pt x="457" y="2127"/>
                    <a:pt x="473" y="2123"/>
                    <a:pt x="488" y="2114"/>
                  </a:cubicBezTo>
                  <a:lnTo>
                    <a:pt x="1048" y="1876"/>
                  </a:lnTo>
                  <a:cubicBezTo>
                    <a:pt x="1055" y="1872"/>
                    <a:pt x="1064" y="1871"/>
                    <a:pt x="1074" y="1871"/>
                  </a:cubicBezTo>
                  <a:cubicBezTo>
                    <a:pt x="1098" y="1871"/>
                    <a:pt x="1126" y="1879"/>
                    <a:pt x="1143" y="1888"/>
                  </a:cubicBezTo>
                  <a:lnTo>
                    <a:pt x="1655" y="2209"/>
                  </a:lnTo>
                  <a:cubicBezTo>
                    <a:pt x="1672" y="2223"/>
                    <a:pt x="1691" y="2229"/>
                    <a:pt x="1710" y="2229"/>
                  </a:cubicBezTo>
                  <a:cubicBezTo>
                    <a:pt x="1770" y="2229"/>
                    <a:pt x="1828" y="2168"/>
                    <a:pt x="1810" y="2114"/>
                  </a:cubicBezTo>
                  <a:lnTo>
                    <a:pt x="1774" y="1519"/>
                  </a:lnTo>
                  <a:cubicBezTo>
                    <a:pt x="1774" y="1471"/>
                    <a:pt x="1786" y="1447"/>
                    <a:pt x="1810" y="1411"/>
                  </a:cubicBezTo>
                  <a:lnTo>
                    <a:pt x="2274" y="1042"/>
                  </a:lnTo>
                  <a:cubicBezTo>
                    <a:pt x="2358" y="971"/>
                    <a:pt x="2322" y="852"/>
                    <a:pt x="2239" y="840"/>
                  </a:cubicBezTo>
                  <a:lnTo>
                    <a:pt x="1643" y="697"/>
                  </a:lnTo>
                  <a:cubicBezTo>
                    <a:pt x="1608" y="685"/>
                    <a:pt x="1584" y="661"/>
                    <a:pt x="1560" y="626"/>
                  </a:cubicBezTo>
                  <a:lnTo>
                    <a:pt x="1346" y="78"/>
                  </a:lnTo>
                  <a:cubicBezTo>
                    <a:pt x="1320" y="27"/>
                    <a:pt x="1275" y="0"/>
                    <a:pt x="1231" y="0"/>
                  </a:cubicBezTo>
                  <a:close/>
                </a:path>
              </a:pathLst>
            </a:custGeom>
            <a:solidFill>
              <a:schemeClr val="accent2"/>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11" name="Google Shape;2011;p67"/>
          <p:cNvSpPr/>
          <p:nvPr/>
        </p:nvSpPr>
        <p:spPr>
          <a:xfrm>
            <a:off x="5451410" y="405188"/>
            <a:ext cx="299490" cy="335145"/>
          </a:xfrm>
          <a:custGeom>
            <a:avLst/>
            <a:gdLst/>
            <a:ahLst/>
            <a:cxnLst/>
            <a:rect l="l" t="t" r="r" b="b"/>
            <a:pathLst>
              <a:path w="3871" h="4332" extrusionOk="0">
                <a:moveTo>
                  <a:pt x="1942" y="1"/>
                </a:moveTo>
                <a:cubicBezTo>
                  <a:pt x="1894" y="1"/>
                  <a:pt x="1846" y="24"/>
                  <a:pt x="1823" y="72"/>
                </a:cubicBezTo>
                <a:cubicBezTo>
                  <a:pt x="1596" y="572"/>
                  <a:pt x="1513" y="1167"/>
                  <a:pt x="1465" y="1703"/>
                </a:cubicBezTo>
                <a:cubicBezTo>
                  <a:pt x="1001" y="1739"/>
                  <a:pt x="513" y="1834"/>
                  <a:pt x="108" y="2037"/>
                </a:cubicBezTo>
                <a:cubicBezTo>
                  <a:pt x="1" y="2084"/>
                  <a:pt x="1" y="2239"/>
                  <a:pt x="108" y="2299"/>
                </a:cubicBezTo>
                <a:cubicBezTo>
                  <a:pt x="513" y="2501"/>
                  <a:pt x="1001" y="2596"/>
                  <a:pt x="1465" y="2632"/>
                </a:cubicBezTo>
                <a:cubicBezTo>
                  <a:pt x="1513" y="3215"/>
                  <a:pt x="1704" y="4239"/>
                  <a:pt x="1882" y="4323"/>
                </a:cubicBezTo>
                <a:cubicBezTo>
                  <a:pt x="1899" y="4328"/>
                  <a:pt x="1917" y="4331"/>
                  <a:pt x="1934" y="4331"/>
                </a:cubicBezTo>
                <a:cubicBezTo>
                  <a:pt x="1986" y="4331"/>
                  <a:pt x="2034" y="4302"/>
                  <a:pt x="2061" y="4239"/>
                </a:cubicBezTo>
                <a:cubicBezTo>
                  <a:pt x="2287" y="3751"/>
                  <a:pt x="2370" y="3156"/>
                  <a:pt x="2406" y="2620"/>
                </a:cubicBezTo>
                <a:cubicBezTo>
                  <a:pt x="2858" y="2572"/>
                  <a:pt x="3347" y="2477"/>
                  <a:pt x="3751" y="2275"/>
                </a:cubicBezTo>
                <a:cubicBezTo>
                  <a:pt x="3787" y="2263"/>
                  <a:pt x="3799" y="2251"/>
                  <a:pt x="3811" y="2215"/>
                </a:cubicBezTo>
                <a:cubicBezTo>
                  <a:pt x="3870" y="2144"/>
                  <a:pt x="3847" y="2072"/>
                  <a:pt x="3787" y="2037"/>
                </a:cubicBezTo>
                <a:cubicBezTo>
                  <a:pt x="3382" y="1834"/>
                  <a:pt x="2882" y="1727"/>
                  <a:pt x="2418" y="1703"/>
                </a:cubicBezTo>
                <a:cubicBezTo>
                  <a:pt x="2382" y="1167"/>
                  <a:pt x="2287" y="572"/>
                  <a:pt x="2061" y="72"/>
                </a:cubicBezTo>
                <a:cubicBezTo>
                  <a:pt x="2037" y="24"/>
                  <a:pt x="1989" y="1"/>
                  <a:pt x="194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 name="y2mate.com - Función SUMA  Excel 2013 Curso Básico 16_480p">
            <a:hlinkClick r:id="" action="ppaction://media"/>
            <a:extLst>
              <a:ext uri="{FF2B5EF4-FFF2-40B4-BE49-F238E27FC236}">
                <a16:creationId xmlns:a16="http://schemas.microsoft.com/office/drawing/2014/main" id="{0994A4AE-188B-9F65-DC74-09EC1334813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887575" y="1414765"/>
            <a:ext cx="4041092" cy="2506249"/>
          </a:xfrm>
          <a:prstGeom prst="rect">
            <a:avLst/>
          </a:prstGeom>
        </p:spPr>
      </p:pic>
      <p:grpSp>
        <p:nvGrpSpPr>
          <p:cNvPr id="2012" name="Google Shape;2012;p67"/>
          <p:cNvGrpSpPr/>
          <p:nvPr/>
        </p:nvGrpSpPr>
        <p:grpSpPr>
          <a:xfrm flipH="1">
            <a:off x="195434" y="1879208"/>
            <a:ext cx="1105134" cy="1078956"/>
            <a:chOff x="2180272" y="-464800"/>
            <a:chExt cx="1256977" cy="1227202"/>
          </a:xfrm>
        </p:grpSpPr>
        <p:sp>
          <p:nvSpPr>
            <p:cNvPr id="2013" name="Google Shape;2013;p67"/>
            <p:cNvSpPr/>
            <p:nvPr/>
          </p:nvSpPr>
          <p:spPr>
            <a:xfrm rot="1305289">
              <a:off x="2317483" y="-315805"/>
              <a:ext cx="982555" cy="929213"/>
            </a:xfrm>
            <a:custGeom>
              <a:avLst/>
              <a:gdLst/>
              <a:ahLst/>
              <a:cxnLst/>
              <a:rect l="l" t="t" r="r" b="b"/>
              <a:pathLst>
                <a:path w="2358" h="2230" extrusionOk="0">
                  <a:moveTo>
                    <a:pt x="1231" y="0"/>
                  </a:moveTo>
                  <a:cubicBezTo>
                    <a:pt x="1192" y="0"/>
                    <a:pt x="1154" y="21"/>
                    <a:pt x="1131" y="66"/>
                  </a:cubicBezTo>
                  <a:lnTo>
                    <a:pt x="822" y="566"/>
                  </a:lnTo>
                  <a:cubicBezTo>
                    <a:pt x="810" y="602"/>
                    <a:pt x="774" y="626"/>
                    <a:pt x="726" y="626"/>
                  </a:cubicBezTo>
                  <a:lnTo>
                    <a:pt x="131" y="661"/>
                  </a:lnTo>
                  <a:cubicBezTo>
                    <a:pt x="48" y="673"/>
                    <a:pt x="0" y="780"/>
                    <a:pt x="60" y="852"/>
                  </a:cubicBezTo>
                  <a:lnTo>
                    <a:pt x="453" y="1292"/>
                  </a:lnTo>
                  <a:cubicBezTo>
                    <a:pt x="476" y="1328"/>
                    <a:pt x="488" y="1376"/>
                    <a:pt x="476" y="1399"/>
                  </a:cubicBezTo>
                  <a:lnTo>
                    <a:pt x="334" y="1983"/>
                  </a:lnTo>
                  <a:cubicBezTo>
                    <a:pt x="314" y="2051"/>
                    <a:pt x="374" y="2127"/>
                    <a:pt x="442" y="2127"/>
                  </a:cubicBezTo>
                  <a:cubicBezTo>
                    <a:pt x="457" y="2127"/>
                    <a:pt x="473" y="2123"/>
                    <a:pt x="488" y="2114"/>
                  </a:cubicBezTo>
                  <a:lnTo>
                    <a:pt x="1048" y="1876"/>
                  </a:lnTo>
                  <a:cubicBezTo>
                    <a:pt x="1055" y="1872"/>
                    <a:pt x="1064" y="1871"/>
                    <a:pt x="1074" y="1871"/>
                  </a:cubicBezTo>
                  <a:cubicBezTo>
                    <a:pt x="1098" y="1871"/>
                    <a:pt x="1126" y="1879"/>
                    <a:pt x="1143" y="1888"/>
                  </a:cubicBezTo>
                  <a:lnTo>
                    <a:pt x="1655" y="2209"/>
                  </a:lnTo>
                  <a:cubicBezTo>
                    <a:pt x="1672" y="2223"/>
                    <a:pt x="1691" y="2229"/>
                    <a:pt x="1710" y="2229"/>
                  </a:cubicBezTo>
                  <a:cubicBezTo>
                    <a:pt x="1770" y="2229"/>
                    <a:pt x="1828" y="2168"/>
                    <a:pt x="1810" y="2114"/>
                  </a:cubicBezTo>
                  <a:lnTo>
                    <a:pt x="1774" y="1519"/>
                  </a:lnTo>
                  <a:cubicBezTo>
                    <a:pt x="1774" y="1471"/>
                    <a:pt x="1786" y="1447"/>
                    <a:pt x="1810" y="1411"/>
                  </a:cubicBezTo>
                  <a:lnTo>
                    <a:pt x="2274" y="1042"/>
                  </a:lnTo>
                  <a:cubicBezTo>
                    <a:pt x="2358" y="971"/>
                    <a:pt x="2322" y="852"/>
                    <a:pt x="2239" y="840"/>
                  </a:cubicBezTo>
                  <a:lnTo>
                    <a:pt x="1643" y="697"/>
                  </a:lnTo>
                  <a:cubicBezTo>
                    <a:pt x="1608" y="685"/>
                    <a:pt x="1584" y="661"/>
                    <a:pt x="1560" y="626"/>
                  </a:cubicBezTo>
                  <a:lnTo>
                    <a:pt x="1346" y="78"/>
                  </a:lnTo>
                  <a:cubicBezTo>
                    <a:pt x="1320" y="27"/>
                    <a:pt x="1275" y="0"/>
                    <a:pt x="1231" y="0"/>
                  </a:cubicBezTo>
                  <a:close/>
                </a:path>
              </a:pathLst>
            </a:custGeom>
            <a:solidFill>
              <a:schemeClr val="accent4"/>
            </a:solidFill>
            <a:ln>
              <a:noFill/>
            </a:ln>
            <a:effectLst>
              <a:outerShdw dist="76200" dir="5400000" algn="bl" rotWithShape="0">
                <a:schemeClr val="lt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67"/>
            <p:cNvSpPr/>
            <p:nvPr/>
          </p:nvSpPr>
          <p:spPr>
            <a:xfrm rot="1305284">
              <a:off x="2487572" y="-154950"/>
              <a:ext cx="642378" cy="607502"/>
            </a:xfrm>
            <a:custGeom>
              <a:avLst/>
              <a:gdLst/>
              <a:ahLst/>
              <a:cxnLst/>
              <a:rect l="l" t="t" r="r" b="b"/>
              <a:pathLst>
                <a:path w="2358" h="2230" extrusionOk="0">
                  <a:moveTo>
                    <a:pt x="1231" y="0"/>
                  </a:moveTo>
                  <a:cubicBezTo>
                    <a:pt x="1192" y="0"/>
                    <a:pt x="1154" y="21"/>
                    <a:pt x="1131" y="66"/>
                  </a:cubicBezTo>
                  <a:lnTo>
                    <a:pt x="822" y="566"/>
                  </a:lnTo>
                  <a:cubicBezTo>
                    <a:pt x="810" y="602"/>
                    <a:pt x="774" y="626"/>
                    <a:pt x="726" y="626"/>
                  </a:cubicBezTo>
                  <a:lnTo>
                    <a:pt x="131" y="661"/>
                  </a:lnTo>
                  <a:cubicBezTo>
                    <a:pt x="48" y="673"/>
                    <a:pt x="0" y="780"/>
                    <a:pt x="60" y="852"/>
                  </a:cubicBezTo>
                  <a:lnTo>
                    <a:pt x="453" y="1292"/>
                  </a:lnTo>
                  <a:cubicBezTo>
                    <a:pt x="476" y="1328"/>
                    <a:pt x="488" y="1376"/>
                    <a:pt x="476" y="1399"/>
                  </a:cubicBezTo>
                  <a:lnTo>
                    <a:pt x="334" y="1983"/>
                  </a:lnTo>
                  <a:cubicBezTo>
                    <a:pt x="314" y="2051"/>
                    <a:pt x="374" y="2127"/>
                    <a:pt x="442" y="2127"/>
                  </a:cubicBezTo>
                  <a:cubicBezTo>
                    <a:pt x="457" y="2127"/>
                    <a:pt x="473" y="2123"/>
                    <a:pt x="488" y="2114"/>
                  </a:cubicBezTo>
                  <a:lnTo>
                    <a:pt x="1048" y="1876"/>
                  </a:lnTo>
                  <a:cubicBezTo>
                    <a:pt x="1055" y="1872"/>
                    <a:pt x="1064" y="1871"/>
                    <a:pt x="1074" y="1871"/>
                  </a:cubicBezTo>
                  <a:cubicBezTo>
                    <a:pt x="1098" y="1871"/>
                    <a:pt x="1126" y="1879"/>
                    <a:pt x="1143" y="1888"/>
                  </a:cubicBezTo>
                  <a:lnTo>
                    <a:pt x="1655" y="2209"/>
                  </a:lnTo>
                  <a:cubicBezTo>
                    <a:pt x="1672" y="2223"/>
                    <a:pt x="1691" y="2229"/>
                    <a:pt x="1710" y="2229"/>
                  </a:cubicBezTo>
                  <a:cubicBezTo>
                    <a:pt x="1770" y="2229"/>
                    <a:pt x="1828" y="2168"/>
                    <a:pt x="1810" y="2114"/>
                  </a:cubicBezTo>
                  <a:lnTo>
                    <a:pt x="1774" y="1519"/>
                  </a:lnTo>
                  <a:cubicBezTo>
                    <a:pt x="1774" y="1471"/>
                    <a:pt x="1786" y="1447"/>
                    <a:pt x="1810" y="1411"/>
                  </a:cubicBezTo>
                  <a:lnTo>
                    <a:pt x="2274" y="1042"/>
                  </a:lnTo>
                  <a:cubicBezTo>
                    <a:pt x="2358" y="971"/>
                    <a:pt x="2322" y="852"/>
                    <a:pt x="2239" y="840"/>
                  </a:cubicBezTo>
                  <a:lnTo>
                    <a:pt x="1643" y="697"/>
                  </a:lnTo>
                  <a:cubicBezTo>
                    <a:pt x="1608" y="685"/>
                    <a:pt x="1584" y="661"/>
                    <a:pt x="1560" y="626"/>
                  </a:cubicBezTo>
                  <a:lnTo>
                    <a:pt x="1346" y="78"/>
                  </a:lnTo>
                  <a:cubicBezTo>
                    <a:pt x="1320" y="27"/>
                    <a:pt x="1275" y="0"/>
                    <a:pt x="1231" y="0"/>
                  </a:cubicBezTo>
                  <a:close/>
                </a:path>
              </a:pathLst>
            </a:custGeom>
            <a:solidFill>
              <a:schemeClr val="accent2"/>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4="http://schemas.microsoft.com/office/powerpoint/2010/main">
    <mc:Choice Requires="p14">
      <p:transition spd="slow" p14:dur="225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840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623"/>
        <p:cNvGrpSpPr/>
        <p:nvPr/>
      </p:nvGrpSpPr>
      <p:grpSpPr>
        <a:xfrm>
          <a:off x="0" y="0"/>
          <a:ext cx="0" cy="0"/>
          <a:chOff x="0" y="0"/>
          <a:chExt cx="0" cy="0"/>
        </a:xfrm>
      </p:grpSpPr>
      <p:grpSp>
        <p:nvGrpSpPr>
          <p:cNvPr id="1624" name="Google Shape;1624;p65"/>
          <p:cNvGrpSpPr/>
          <p:nvPr/>
        </p:nvGrpSpPr>
        <p:grpSpPr>
          <a:xfrm>
            <a:off x="922975" y="1374668"/>
            <a:ext cx="7714350" cy="3520800"/>
            <a:chOff x="716650" y="637800"/>
            <a:chExt cx="7714350" cy="3520800"/>
          </a:xfrm>
        </p:grpSpPr>
        <p:grpSp>
          <p:nvGrpSpPr>
            <p:cNvPr id="1625" name="Google Shape;1625;p65"/>
            <p:cNvGrpSpPr/>
            <p:nvPr/>
          </p:nvGrpSpPr>
          <p:grpSpPr>
            <a:xfrm>
              <a:off x="716650" y="637800"/>
              <a:ext cx="7714350" cy="3520800"/>
              <a:chOff x="716650" y="637800"/>
              <a:chExt cx="7714350" cy="3520800"/>
            </a:xfrm>
          </p:grpSpPr>
          <p:sp>
            <p:nvSpPr>
              <p:cNvPr id="1626" name="Google Shape;1626;p65"/>
              <p:cNvSpPr/>
              <p:nvPr/>
            </p:nvSpPr>
            <p:spPr>
              <a:xfrm>
                <a:off x="716650" y="963600"/>
                <a:ext cx="7713900" cy="3195000"/>
              </a:xfrm>
              <a:prstGeom prst="rect">
                <a:avLst/>
              </a:prstGeom>
              <a:solidFill>
                <a:schemeClr val="lt2"/>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65"/>
              <p:cNvSpPr/>
              <p:nvPr/>
            </p:nvSpPr>
            <p:spPr>
              <a:xfrm>
                <a:off x="717100" y="637800"/>
                <a:ext cx="7713900" cy="330300"/>
              </a:xfrm>
              <a:prstGeom prst="round2SameRect">
                <a:avLst>
                  <a:gd name="adj1" fmla="val 50000"/>
                  <a:gd name="adj2" fmla="val 0"/>
                </a:avLst>
              </a:prstGeom>
              <a:solidFill>
                <a:schemeClr val="dk2"/>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8" name="Google Shape;1628;p65"/>
            <p:cNvGrpSpPr/>
            <p:nvPr/>
          </p:nvGrpSpPr>
          <p:grpSpPr>
            <a:xfrm>
              <a:off x="7478003" y="729844"/>
              <a:ext cx="784907" cy="155297"/>
              <a:chOff x="7189925" y="928775"/>
              <a:chExt cx="699000" cy="138300"/>
            </a:xfrm>
          </p:grpSpPr>
          <p:sp>
            <p:nvSpPr>
              <p:cNvPr id="1629" name="Google Shape;1629;p65"/>
              <p:cNvSpPr/>
              <p:nvPr/>
            </p:nvSpPr>
            <p:spPr>
              <a:xfrm>
                <a:off x="7189925" y="928775"/>
                <a:ext cx="138300" cy="138300"/>
              </a:xfrm>
              <a:prstGeom prst="ellipse">
                <a:avLst/>
              </a:prstGeom>
              <a:solidFill>
                <a:schemeClr val="lt2"/>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65"/>
              <p:cNvSpPr/>
              <p:nvPr/>
            </p:nvSpPr>
            <p:spPr>
              <a:xfrm>
                <a:off x="7470275" y="928775"/>
                <a:ext cx="138300" cy="138300"/>
              </a:xfrm>
              <a:prstGeom prst="ellipse">
                <a:avLst/>
              </a:prstGeom>
              <a:solidFill>
                <a:schemeClr val="accen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65"/>
              <p:cNvSpPr/>
              <p:nvPr/>
            </p:nvSpPr>
            <p:spPr>
              <a:xfrm>
                <a:off x="7750625" y="928775"/>
                <a:ext cx="138300" cy="138300"/>
              </a:xfrm>
              <a:prstGeom prst="ellipse">
                <a:avLst/>
              </a:prstGeom>
              <a:solidFill>
                <a:schemeClr val="accent3"/>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632" name="Google Shape;1632;p65"/>
          <p:cNvSpPr txBox="1">
            <a:spLocks noGrp="1"/>
          </p:cNvSpPr>
          <p:nvPr>
            <p:ph type="title"/>
          </p:nvPr>
        </p:nvSpPr>
        <p:spPr>
          <a:xfrm>
            <a:off x="713050" y="213222"/>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Criterios que debemos </a:t>
            </a:r>
            <a:br>
              <a:rPr lang="en" dirty="0"/>
            </a:br>
            <a:r>
              <a:rPr lang="en" dirty="0"/>
              <a:t>tener en cuenta</a:t>
            </a:r>
            <a:endParaRPr dirty="0"/>
          </a:p>
        </p:txBody>
      </p:sp>
      <p:sp>
        <p:nvSpPr>
          <p:cNvPr id="1634" name="Google Shape;1634;p65"/>
          <p:cNvSpPr txBox="1">
            <a:spLocks noGrp="1"/>
          </p:cNvSpPr>
          <p:nvPr>
            <p:ph type="title" idx="2"/>
          </p:nvPr>
        </p:nvSpPr>
        <p:spPr>
          <a:xfrm>
            <a:off x="1865667" y="2447687"/>
            <a:ext cx="5846144" cy="2396892"/>
          </a:xfrm>
          <a:prstGeom prst="rect">
            <a:avLst/>
          </a:prstGeom>
        </p:spPr>
        <p:txBody>
          <a:bodyPr spcFirstLastPara="1" wrap="square" lIns="91425" tIns="91425" rIns="91425" bIns="91425" anchor="b" anchorCtr="0">
            <a:noAutofit/>
          </a:bodyPr>
          <a:lstStyle/>
          <a:p>
            <a:pPr marL="285750" lvl="0" indent="-285750" rtl="0">
              <a:spcBef>
                <a:spcPts val="0"/>
              </a:spcBef>
              <a:spcAft>
                <a:spcPts val="0"/>
              </a:spcAft>
              <a:buFont typeface="Arial" panose="020B0604020202020204" pitchFamily="34" charset="0"/>
              <a:buChar char="•"/>
            </a:pPr>
            <a:r>
              <a:rPr lang="es-ES" sz="1800" dirty="0"/>
              <a:t>Debemos tener estos tres argumentos que explicaré a continuación: </a:t>
            </a:r>
            <a:br>
              <a:rPr lang="es-ES" sz="1800" dirty="0"/>
            </a:br>
            <a:r>
              <a:rPr lang="es-ES" sz="1800" dirty="0"/>
              <a:t>Rango (obligatorio): El rango de celdas que será evaluado. </a:t>
            </a:r>
            <a:br>
              <a:rPr lang="es-ES" sz="1800" dirty="0"/>
            </a:br>
            <a:r>
              <a:rPr lang="es-ES" sz="1800" dirty="0"/>
              <a:t>Criterio (obligatorio): La condición que deben cumplir las celdas que serán incluidas en la suma. </a:t>
            </a:r>
            <a:br>
              <a:rPr lang="es-ES" sz="1800" dirty="0"/>
            </a:br>
            <a:r>
              <a:rPr lang="es-ES" sz="1800" dirty="0"/>
              <a:t>Rango_suma (opcional): Las celdas que se van a sumar.</a:t>
            </a:r>
            <a:endParaRPr sz="1800" dirty="0"/>
          </a:p>
        </p:txBody>
      </p:sp>
      <p:grpSp>
        <p:nvGrpSpPr>
          <p:cNvPr id="1639" name="Google Shape;1639;p65"/>
          <p:cNvGrpSpPr/>
          <p:nvPr/>
        </p:nvGrpSpPr>
        <p:grpSpPr>
          <a:xfrm>
            <a:off x="238025" y="624900"/>
            <a:ext cx="1726200" cy="1889400"/>
            <a:chOff x="7279500" y="184175"/>
            <a:chExt cx="1726200" cy="1889400"/>
          </a:xfrm>
        </p:grpSpPr>
        <p:sp>
          <p:nvSpPr>
            <p:cNvPr id="1640" name="Google Shape;1640;p65"/>
            <p:cNvSpPr/>
            <p:nvPr/>
          </p:nvSpPr>
          <p:spPr>
            <a:xfrm>
              <a:off x="7279500" y="184175"/>
              <a:ext cx="1726200" cy="1889400"/>
            </a:xfrm>
            <a:prstGeom prst="rect">
              <a:avLst/>
            </a:prstGeom>
            <a:solidFill>
              <a:schemeClr val="dk2"/>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41" name="Google Shape;1641;p65"/>
            <p:cNvGrpSpPr/>
            <p:nvPr/>
          </p:nvGrpSpPr>
          <p:grpSpPr>
            <a:xfrm>
              <a:off x="7548150" y="468450"/>
              <a:ext cx="1188900" cy="1320850"/>
              <a:chOff x="7548150" y="448425"/>
              <a:chExt cx="1188900" cy="1320850"/>
            </a:xfrm>
          </p:grpSpPr>
          <p:sp>
            <p:nvSpPr>
              <p:cNvPr id="1642" name="Google Shape;1642;p65"/>
              <p:cNvSpPr/>
              <p:nvPr/>
            </p:nvSpPr>
            <p:spPr>
              <a:xfrm>
                <a:off x="7548150" y="448425"/>
                <a:ext cx="1188900" cy="90900"/>
              </a:xfrm>
              <a:prstGeom prst="roundRect">
                <a:avLst>
                  <a:gd name="adj" fmla="val 50000"/>
                </a:avLst>
              </a:prstGeom>
              <a:solidFill>
                <a:schemeClr val="accent4"/>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65"/>
              <p:cNvSpPr/>
              <p:nvPr/>
            </p:nvSpPr>
            <p:spPr>
              <a:xfrm>
                <a:off x="7548150" y="755913"/>
                <a:ext cx="1188900" cy="90900"/>
              </a:xfrm>
              <a:prstGeom prst="roundRect">
                <a:avLst>
                  <a:gd name="adj" fmla="val 50000"/>
                </a:avLst>
              </a:prstGeom>
              <a:solidFill>
                <a:schemeClr val="accent4"/>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65"/>
              <p:cNvSpPr/>
              <p:nvPr/>
            </p:nvSpPr>
            <p:spPr>
              <a:xfrm>
                <a:off x="7548150" y="1063400"/>
                <a:ext cx="1188900" cy="90900"/>
              </a:xfrm>
              <a:prstGeom prst="roundRect">
                <a:avLst>
                  <a:gd name="adj" fmla="val 50000"/>
                </a:avLst>
              </a:prstGeom>
              <a:solidFill>
                <a:schemeClr val="accent4"/>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65"/>
              <p:cNvSpPr/>
              <p:nvPr/>
            </p:nvSpPr>
            <p:spPr>
              <a:xfrm>
                <a:off x="7548150" y="1370888"/>
                <a:ext cx="1188900" cy="90900"/>
              </a:xfrm>
              <a:prstGeom prst="roundRect">
                <a:avLst>
                  <a:gd name="adj" fmla="val 50000"/>
                </a:avLst>
              </a:prstGeom>
              <a:solidFill>
                <a:schemeClr val="accent4"/>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65"/>
              <p:cNvSpPr/>
              <p:nvPr/>
            </p:nvSpPr>
            <p:spPr>
              <a:xfrm>
                <a:off x="7548150" y="1678375"/>
                <a:ext cx="1188900" cy="90900"/>
              </a:xfrm>
              <a:prstGeom prst="roundRect">
                <a:avLst>
                  <a:gd name="adj" fmla="val 50000"/>
                </a:avLst>
              </a:prstGeom>
              <a:solidFill>
                <a:schemeClr val="accent4"/>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647" name="Google Shape;1647;p65"/>
          <p:cNvSpPr/>
          <p:nvPr/>
        </p:nvSpPr>
        <p:spPr>
          <a:xfrm rot="1917045">
            <a:off x="-43698" y="637880"/>
            <a:ext cx="400234" cy="544161"/>
          </a:xfrm>
          <a:prstGeom prst="upArrow">
            <a:avLst>
              <a:gd name="adj1" fmla="val 25005"/>
              <a:gd name="adj2" fmla="val 100000"/>
            </a:avLst>
          </a:prstGeom>
          <a:solidFill>
            <a:schemeClr val="accent4"/>
          </a:solidFill>
          <a:ln w="28575" cap="flat" cmpd="sng">
            <a:solidFill>
              <a:schemeClr val="lt1"/>
            </a:solidFill>
            <a:prstDash val="solid"/>
            <a:round/>
            <a:headEnd type="none" w="sm" len="sm"/>
            <a:tailEnd type="none" w="sm" len="sm"/>
          </a:ln>
          <a:effectLst>
            <a:outerShdw dist="85725" dir="3000000" algn="bl" rotWithShape="0">
              <a:schemeClr val="lt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48" name="Google Shape;1648;p65"/>
          <p:cNvGrpSpPr/>
          <p:nvPr/>
        </p:nvGrpSpPr>
        <p:grpSpPr>
          <a:xfrm>
            <a:off x="7596975" y="2032725"/>
            <a:ext cx="1726200" cy="1889400"/>
            <a:chOff x="7279500" y="184175"/>
            <a:chExt cx="1726200" cy="1889400"/>
          </a:xfrm>
        </p:grpSpPr>
        <p:sp>
          <p:nvSpPr>
            <p:cNvPr id="1649" name="Google Shape;1649;p65"/>
            <p:cNvSpPr/>
            <p:nvPr/>
          </p:nvSpPr>
          <p:spPr>
            <a:xfrm>
              <a:off x="7279500" y="184175"/>
              <a:ext cx="1726200" cy="1889400"/>
            </a:xfrm>
            <a:prstGeom prst="rect">
              <a:avLst/>
            </a:prstGeom>
            <a:solidFill>
              <a:schemeClr val="dk2"/>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50" name="Google Shape;1650;p65"/>
            <p:cNvGrpSpPr/>
            <p:nvPr/>
          </p:nvGrpSpPr>
          <p:grpSpPr>
            <a:xfrm>
              <a:off x="7548150" y="468450"/>
              <a:ext cx="1188900" cy="1320850"/>
              <a:chOff x="7548150" y="448425"/>
              <a:chExt cx="1188900" cy="1320850"/>
            </a:xfrm>
          </p:grpSpPr>
          <p:sp>
            <p:nvSpPr>
              <p:cNvPr id="1651" name="Google Shape;1651;p65"/>
              <p:cNvSpPr/>
              <p:nvPr/>
            </p:nvSpPr>
            <p:spPr>
              <a:xfrm>
                <a:off x="7548150" y="448425"/>
                <a:ext cx="1188900" cy="90900"/>
              </a:xfrm>
              <a:prstGeom prst="roundRect">
                <a:avLst>
                  <a:gd name="adj" fmla="val 50000"/>
                </a:avLst>
              </a:prstGeom>
              <a:solidFill>
                <a:schemeClr val="accent4"/>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65"/>
              <p:cNvSpPr/>
              <p:nvPr/>
            </p:nvSpPr>
            <p:spPr>
              <a:xfrm>
                <a:off x="7548150" y="755913"/>
                <a:ext cx="1188900" cy="90900"/>
              </a:xfrm>
              <a:prstGeom prst="roundRect">
                <a:avLst>
                  <a:gd name="adj" fmla="val 50000"/>
                </a:avLst>
              </a:prstGeom>
              <a:solidFill>
                <a:schemeClr val="accent4"/>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65"/>
              <p:cNvSpPr/>
              <p:nvPr/>
            </p:nvSpPr>
            <p:spPr>
              <a:xfrm>
                <a:off x="7548150" y="1063400"/>
                <a:ext cx="1188900" cy="90900"/>
              </a:xfrm>
              <a:prstGeom prst="roundRect">
                <a:avLst>
                  <a:gd name="adj" fmla="val 50000"/>
                </a:avLst>
              </a:prstGeom>
              <a:solidFill>
                <a:schemeClr val="accent4"/>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65"/>
              <p:cNvSpPr/>
              <p:nvPr/>
            </p:nvSpPr>
            <p:spPr>
              <a:xfrm>
                <a:off x="7548150" y="1370888"/>
                <a:ext cx="1188900" cy="90900"/>
              </a:xfrm>
              <a:prstGeom prst="roundRect">
                <a:avLst>
                  <a:gd name="adj" fmla="val 50000"/>
                </a:avLst>
              </a:prstGeom>
              <a:solidFill>
                <a:schemeClr val="accent4"/>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65"/>
              <p:cNvSpPr/>
              <p:nvPr/>
            </p:nvSpPr>
            <p:spPr>
              <a:xfrm>
                <a:off x="7548150" y="1678375"/>
                <a:ext cx="1188900" cy="90900"/>
              </a:xfrm>
              <a:prstGeom prst="roundRect">
                <a:avLst>
                  <a:gd name="adj" fmla="val 50000"/>
                </a:avLst>
              </a:prstGeom>
              <a:solidFill>
                <a:schemeClr val="accent4"/>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656" name="Google Shape;1656;p65"/>
          <p:cNvGrpSpPr/>
          <p:nvPr/>
        </p:nvGrpSpPr>
        <p:grpSpPr>
          <a:xfrm>
            <a:off x="4859437" y="1403614"/>
            <a:ext cx="675900" cy="809700"/>
            <a:chOff x="1970600" y="969525"/>
            <a:chExt cx="675900" cy="809700"/>
          </a:xfrm>
        </p:grpSpPr>
        <p:sp>
          <p:nvSpPr>
            <p:cNvPr id="1657" name="Google Shape;1657;p65"/>
            <p:cNvSpPr/>
            <p:nvPr/>
          </p:nvSpPr>
          <p:spPr>
            <a:xfrm>
              <a:off x="1970600" y="1103325"/>
              <a:ext cx="675900" cy="675900"/>
            </a:xfrm>
            <a:prstGeom prst="roundRect">
              <a:avLst>
                <a:gd name="adj" fmla="val 10841"/>
              </a:avLst>
            </a:prstGeom>
            <a:solidFill>
              <a:schemeClr val="accent2"/>
            </a:solidFill>
            <a:ln w="28575" cap="flat" cmpd="sng">
              <a:solidFill>
                <a:schemeClr val="lt1"/>
              </a:solidFill>
              <a:prstDash val="solid"/>
              <a:round/>
              <a:headEnd type="none" w="sm" len="sm"/>
              <a:tailEnd type="none" w="sm" len="sm"/>
            </a:ln>
            <a:effectLst>
              <a:outerShdw dist="76200" dir="2520000" algn="bl" rotWithShape="0">
                <a:schemeClr val="lt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65"/>
            <p:cNvSpPr/>
            <p:nvPr/>
          </p:nvSpPr>
          <p:spPr>
            <a:xfrm>
              <a:off x="1970600" y="969525"/>
              <a:ext cx="675900" cy="675900"/>
            </a:xfrm>
            <a:prstGeom prst="roundRect">
              <a:avLst>
                <a:gd name="adj" fmla="val 10841"/>
              </a:avLst>
            </a:prstGeom>
            <a:solidFill>
              <a:schemeClr val="accen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lt1"/>
                  </a:solidFill>
                  <a:latin typeface="Fredoka One"/>
                  <a:ea typeface="Fredoka One"/>
                  <a:cs typeface="Fredoka One"/>
                  <a:sym typeface="Fredoka One"/>
                </a:rPr>
                <a:t>A</a:t>
              </a:r>
              <a:endParaRPr sz="2400">
                <a:solidFill>
                  <a:schemeClr val="lt1"/>
                </a:solidFill>
                <a:latin typeface="Fredoka One"/>
                <a:ea typeface="Fredoka One"/>
                <a:cs typeface="Fredoka One"/>
                <a:sym typeface="Fredoka One"/>
              </a:endParaRPr>
            </a:p>
          </p:txBody>
        </p:sp>
      </p:grpSp>
      <p:grpSp>
        <p:nvGrpSpPr>
          <p:cNvPr id="1659" name="Google Shape;1659;p65"/>
          <p:cNvGrpSpPr/>
          <p:nvPr/>
        </p:nvGrpSpPr>
        <p:grpSpPr>
          <a:xfrm>
            <a:off x="1597975" y="2602950"/>
            <a:ext cx="675900" cy="809700"/>
            <a:chOff x="1970600" y="969525"/>
            <a:chExt cx="675900" cy="809700"/>
          </a:xfrm>
        </p:grpSpPr>
        <p:sp>
          <p:nvSpPr>
            <p:cNvPr id="1660" name="Google Shape;1660;p65"/>
            <p:cNvSpPr/>
            <p:nvPr/>
          </p:nvSpPr>
          <p:spPr>
            <a:xfrm>
              <a:off x="1970600" y="1103325"/>
              <a:ext cx="675900" cy="675900"/>
            </a:xfrm>
            <a:prstGeom prst="roundRect">
              <a:avLst>
                <a:gd name="adj" fmla="val 10841"/>
              </a:avLst>
            </a:prstGeom>
            <a:solidFill>
              <a:schemeClr val="accent2"/>
            </a:solidFill>
            <a:ln w="28575" cap="flat" cmpd="sng">
              <a:solidFill>
                <a:schemeClr val="lt1"/>
              </a:solidFill>
              <a:prstDash val="solid"/>
              <a:round/>
              <a:headEnd type="none" w="sm" len="sm"/>
              <a:tailEnd type="none" w="sm" len="sm"/>
            </a:ln>
            <a:effectLst>
              <a:outerShdw dist="76200" dir="2520000" algn="bl" rotWithShape="0">
                <a:schemeClr val="lt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65"/>
            <p:cNvSpPr/>
            <p:nvPr/>
          </p:nvSpPr>
          <p:spPr>
            <a:xfrm>
              <a:off x="1970600" y="969525"/>
              <a:ext cx="675900" cy="675900"/>
            </a:xfrm>
            <a:prstGeom prst="roundRect">
              <a:avLst>
                <a:gd name="adj" fmla="val 10841"/>
              </a:avLst>
            </a:prstGeom>
            <a:solidFill>
              <a:schemeClr val="accen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lt1"/>
                  </a:solidFill>
                  <a:latin typeface="Fredoka One"/>
                  <a:ea typeface="Fredoka One"/>
                  <a:cs typeface="Fredoka One"/>
                  <a:sym typeface="Fredoka One"/>
                </a:rPr>
                <a:t>Z</a:t>
              </a:r>
              <a:endParaRPr sz="2400">
                <a:solidFill>
                  <a:schemeClr val="lt1"/>
                </a:solidFill>
                <a:latin typeface="Fredoka One"/>
                <a:ea typeface="Fredoka One"/>
                <a:cs typeface="Fredoka One"/>
                <a:sym typeface="Fredoka One"/>
              </a:endParaRPr>
            </a:p>
          </p:txBody>
        </p:sp>
      </p:grpSp>
      <p:grpSp>
        <p:nvGrpSpPr>
          <p:cNvPr id="1662" name="Google Shape;1662;p65"/>
          <p:cNvGrpSpPr/>
          <p:nvPr/>
        </p:nvGrpSpPr>
        <p:grpSpPr>
          <a:xfrm>
            <a:off x="8162000" y="4155225"/>
            <a:ext cx="675900" cy="809700"/>
            <a:chOff x="1970600" y="969525"/>
            <a:chExt cx="675900" cy="809700"/>
          </a:xfrm>
        </p:grpSpPr>
        <p:sp>
          <p:nvSpPr>
            <p:cNvPr id="1663" name="Google Shape;1663;p65"/>
            <p:cNvSpPr/>
            <p:nvPr/>
          </p:nvSpPr>
          <p:spPr>
            <a:xfrm>
              <a:off x="1970600" y="1103325"/>
              <a:ext cx="675900" cy="675900"/>
            </a:xfrm>
            <a:prstGeom prst="roundRect">
              <a:avLst>
                <a:gd name="adj" fmla="val 10841"/>
              </a:avLst>
            </a:prstGeom>
            <a:solidFill>
              <a:schemeClr val="accent2"/>
            </a:solidFill>
            <a:ln w="28575" cap="flat" cmpd="sng">
              <a:solidFill>
                <a:schemeClr val="lt1"/>
              </a:solidFill>
              <a:prstDash val="solid"/>
              <a:round/>
              <a:headEnd type="none" w="sm" len="sm"/>
              <a:tailEnd type="none" w="sm" len="sm"/>
            </a:ln>
            <a:effectLst>
              <a:outerShdw dist="76200" dir="2520000" algn="bl" rotWithShape="0">
                <a:schemeClr val="lt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65"/>
            <p:cNvSpPr/>
            <p:nvPr/>
          </p:nvSpPr>
          <p:spPr>
            <a:xfrm>
              <a:off x="1970600" y="969525"/>
              <a:ext cx="675900" cy="675900"/>
            </a:xfrm>
            <a:prstGeom prst="roundRect">
              <a:avLst>
                <a:gd name="adj" fmla="val 10841"/>
              </a:avLst>
            </a:prstGeom>
            <a:solidFill>
              <a:schemeClr val="accen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lt1"/>
                  </a:solidFill>
                  <a:latin typeface="Fredoka One"/>
                  <a:ea typeface="Fredoka One"/>
                  <a:cs typeface="Fredoka One"/>
                  <a:sym typeface="Fredoka One"/>
                </a:rPr>
                <a:t>C</a:t>
              </a:r>
              <a:endParaRPr sz="2400">
                <a:solidFill>
                  <a:schemeClr val="lt1"/>
                </a:solidFill>
                <a:latin typeface="Fredoka One"/>
                <a:ea typeface="Fredoka One"/>
                <a:cs typeface="Fredoka One"/>
                <a:sym typeface="Fredoka One"/>
              </a:endParaRPr>
            </a:p>
          </p:txBody>
        </p:sp>
      </p:grpSp>
      <p:sp>
        <p:nvSpPr>
          <p:cNvPr id="1665" name="Google Shape;1665;p65"/>
          <p:cNvSpPr/>
          <p:nvPr/>
        </p:nvSpPr>
        <p:spPr>
          <a:xfrm>
            <a:off x="4480435" y="1888065"/>
            <a:ext cx="299490" cy="335145"/>
          </a:xfrm>
          <a:custGeom>
            <a:avLst/>
            <a:gdLst/>
            <a:ahLst/>
            <a:cxnLst/>
            <a:rect l="l" t="t" r="r" b="b"/>
            <a:pathLst>
              <a:path w="3871" h="4332" extrusionOk="0">
                <a:moveTo>
                  <a:pt x="1942" y="1"/>
                </a:moveTo>
                <a:cubicBezTo>
                  <a:pt x="1894" y="1"/>
                  <a:pt x="1846" y="24"/>
                  <a:pt x="1823" y="72"/>
                </a:cubicBezTo>
                <a:cubicBezTo>
                  <a:pt x="1596" y="572"/>
                  <a:pt x="1513" y="1167"/>
                  <a:pt x="1465" y="1703"/>
                </a:cubicBezTo>
                <a:cubicBezTo>
                  <a:pt x="1001" y="1739"/>
                  <a:pt x="513" y="1834"/>
                  <a:pt x="108" y="2037"/>
                </a:cubicBezTo>
                <a:cubicBezTo>
                  <a:pt x="1" y="2084"/>
                  <a:pt x="1" y="2239"/>
                  <a:pt x="108" y="2299"/>
                </a:cubicBezTo>
                <a:cubicBezTo>
                  <a:pt x="513" y="2501"/>
                  <a:pt x="1001" y="2596"/>
                  <a:pt x="1465" y="2632"/>
                </a:cubicBezTo>
                <a:cubicBezTo>
                  <a:pt x="1513" y="3215"/>
                  <a:pt x="1704" y="4239"/>
                  <a:pt x="1882" y="4323"/>
                </a:cubicBezTo>
                <a:cubicBezTo>
                  <a:pt x="1899" y="4328"/>
                  <a:pt x="1917" y="4331"/>
                  <a:pt x="1934" y="4331"/>
                </a:cubicBezTo>
                <a:cubicBezTo>
                  <a:pt x="1986" y="4331"/>
                  <a:pt x="2034" y="4302"/>
                  <a:pt x="2061" y="4239"/>
                </a:cubicBezTo>
                <a:cubicBezTo>
                  <a:pt x="2287" y="3751"/>
                  <a:pt x="2370" y="3156"/>
                  <a:pt x="2406" y="2620"/>
                </a:cubicBezTo>
                <a:cubicBezTo>
                  <a:pt x="2858" y="2572"/>
                  <a:pt x="3347" y="2477"/>
                  <a:pt x="3751" y="2275"/>
                </a:cubicBezTo>
                <a:cubicBezTo>
                  <a:pt x="3787" y="2263"/>
                  <a:pt x="3799" y="2251"/>
                  <a:pt x="3811" y="2215"/>
                </a:cubicBezTo>
                <a:cubicBezTo>
                  <a:pt x="3870" y="2144"/>
                  <a:pt x="3847" y="2072"/>
                  <a:pt x="3787" y="2037"/>
                </a:cubicBezTo>
                <a:cubicBezTo>
                  <a:pt x="3382" y="1834"/>
                  <a:pt x="2882" y="1727"/>
                  <a:pt x="2418" y="1703"/>
                </a:cubicBezTo>
                <a:cubicBezTo>
                  <a:pt x="2382" y="1167"/>
                  <a:pt x="2287" y="572"/>
                  <a:pt x="2061" y="72"/>
                </a:cubicBezTo>
                <a:cubicBezTo>
                  <a:pt x="2037" y="24"/>
                  <a:pt x="1989" y="1"/>
                  <a:pt x="19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66" name="Google Shape;1666;p65"/>
          <p:cNvGrpSpPr/>
          <p:nvPr/>
        </p:nvGrpSpPr>
        <p:grpSpPr>
          <a:xfrm flipH="1">
            <a:off x="7037769" y="1596972"/>
            <a:ext cx="939590" cy="917333"/>
            <a:chOff x="2180272" y="-464800"/>
            <a:chExt cx="1256977" cy="1227202"/>
          </a:xfrm>
        </p:grpSpPr>
        <p:sp>
          <p:nvSpPr>
            <p:cNvPr id="1667" name="Google Shape;1667;p65"/>
            <p:cNvSpPr/>
            <p:nvPr/>
          </p:nvSpPr>
          <p:spPr>
            <a:xfrm rot="1305289">
              <a:off x="2317483" y="-315805"/>
              <a:ext cx="982555" cy="929213"/>
            </a:xfrm>
            <a:custGeom>
              <a:avLst/>
              <a:gdLst/>
              <a:ahLst/>
              <a:cxnLst/>
              <a:rect l="l" t="t" r="r" b="b"/>
              <a:pathLst>
                <a:path w="2358" h="2230" extrusionOk="0">
                  <a:moveTo>
                    <a:pt x="1231" y="0"/>
                  </a:moveTo>
                  <a:cubicBezTo>
                    <a:pt x="1192" y="0"/>
                    <a:pt x="1154" y="21"/>
                    <a:pt x="1131" y="66"/>
                  </a:cubicBezTo>
                  <a:lnTo>
                    <a:pt x="822" y="566"/>
                  </a:lnTo>
                  <a:cubicBezTo>
                    <a:pt x="810" y="602"/>
                    <a:pt x="774" y="626"/>
                    <a:pt x="726" y="626"/>
                  </a:cubicBezTo>
                  <a:lnTo>
                    <a:pt x="131" y="661"/>
                  </a:lnTo>
                  <a:cubicBezTo>
                    <a:pt x="48" y="673"/>
                    <a:pt x="0" y="780"/>
                    <a:pt x="60" y="852"/>
                  </a:cubicBezTo>
                  <a:lnTo>
                    <a:pt x="453" y="1292"/>
                  </a:lnTo>
                  <a:cubicBezTo>
                    <a:pt x="476" y="1328"/>
                    <a:pt x="488" y="1376"/>
                    <a:pt x="476" y="1399"/>
                  </a:cubicBezTo>
                  <a:lnTo>
                    <a:pt x="334" y="1983"/>
                  </a:lnTo>
                  <a:cubicBezTo>
                    <a:pt x="314" y="2051"/>
                    <a:pt x="374" y="2127"/>
                    <a:pt x="442" y="2127"/>
                  </a:cubicBezTo>
                  <a:cubicBezTo>
                    <a:pt x="457" y="2127"/>
                    <a:pt x="473" y="2123"/>
                    <a:pt x="488" y="2114"/>
                  </a:cubicBezTo>
                  <a:lnTo>
                    <a:pt x="1048" y="1876"/>
                  </a:lnTo>
                  <a:cubicBezTo>
                    <a:pt x="1055" y="1872"/>
                    <a:pt x="1064" y="1871"/>
                    <a:pt x="1074" y="1871"/>
                  </a:cubicBezTo>
                  <a:cubicBezTo>
                    <a:pt x="1098" y="1871"/>
                    <a:pt x="1126" y="1879"/>
                    <a:pt x="1143" y="1888"/>
                  </a:cubicBezTo>
                  <a:lnTo>
                    <a:pt x="1655" y="2209"/>
                  </a:lnTo>
                  <a:cubicBezTo>
                    <a:pt x="1672" y="2223"/>
                    <a:pt x="1691" y="2229"/>
                    <a:pt x="1710" y="2229"/>
                  </a:cubicBezTo>
                  <a:cubicBezTo>
                    <a:pt x="1770" y="2229"/>
                    <a:pt x="1828" y="2168"/>
                    <a:pt x="1810" y="2114"/>
                  </a:cubicBezTo>
                  <a:lnTo>
                    <a:pt x="1774" y="1519"/>
                  </a:lnTo>
                  <a:cubicBezTo>
                    <a:pt x="1774" y="1471"/>
                    <a:pt x="1786" y="1447"/>
                    <a:pt x="1810" y="1411"/>
                  </a:cubicBezTo>
                  <a:lnTo>
                    <a:pt x="2274" y="1042"/>
                  </a:lnTo>
                  <a:cubicBezTo>
                    <a:pt x="2358" y="971"/>
                    <a:pt x="2322" y="852"/>
                    <a:pt x="2239" y="840"/>
                  </a:cubicBezTo>
                  <a:lnTo>
                    <a:pt x="1643" y="697"/>
                  </a:lnTo>
                  <a:cubicBezTo>
                    <a:pt x="1608" y="685"/>
                    <a:pt x="1584" y="661"/>
                    <a:pt x="1560" y="626"/>
                  </a:cubicBezTo>
                  <a:lnTo>
                    <a:pt x="1346" y="78"/>
                  </a:lnTo>
                  <a:cubicBezTo>
                    <a:pt x="1320" y="27"/>
                    <a:pt x="1275" y="0"/>
                    <a:pt x="1231" y="0"/>
                  </a:cubicBezTo>
                  <a:close/>
                </a:path>
              </a:pathLst>
            </a:custGeom>
            <a:solidFill>
              <a:schemeClr val="accent4"/>
            </a:solidFill>
            <a:ln>
              <a:noFill/>
            </a:ln>
            <a:effectLst>
              <a:outerShdw dist="76200" dir="5400000" algn="bl" rotWithShape="0">
                <a:schemeClr val="lt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65"/>
            <p:cNvSpPr/>
            <p:nvPr/>
          </p:nvSpPr>
          <p:spPr>
            <a:xfrm rot="1305284">
              <a:off x="2487572" y="-154950"/>
              <a:ext cx="642378" cy="607502"/>
            </a:xfrm>
            <a:custGeom>
              <a:avLst/>
              <a:gdLst/>
              <a:ahLst/>
              <a:cxnLst/>
              <a:rect l="l" t="t" r="r" b="b"/>
              <a:pathLst>
                <a:path w="2358" h="2230" extrusionOk="0">
                  <a:moveTo>
                    <a:pt x="1231" y="0"/>
                  </a:moveTo>
                  <a:cubicBezTo>
                    <a:pt x="1192" y="0"/>
                    <a:pt x="1154" y="21"/>
                    <a:pt x="1131" y="66"/>
                  </a:cubicBezTo>
                  <a:lnTo>
                    <a:pt x="822" y="566"/>
                  </a:lnTo>
                  <a:cubicBezTo>
                    <a:pt x="810" y="602"/>
                    <a:pt x="774" y="626"/>
                    <a:pt x="726" y="626"/>
                  </a:cubicBezTo>
                  <a:lnTo>
                    <a:pt x="131" y="661"/>
                  </a:lnTo>
                  <a:cubicBezTo>
                    <a:pt x="48" y="673"/>
                    <a:pt x="0" y="780"/>
                    <a:pt x="60" y="852"/>
                  </a:cubicBezTo>
                  <a:lnTo>
                    <a:pt x="453" y="1292"/>
                  </a:lnTo>
                  <a:cubicBezTo>
                    <a:pt x="476" y="1328"/>
                    <a:pt x="488" y="1376"/>
                    <a:pt x="476" y="1399"/>
                  </a:cubicBezTo>
                  <a:lnTo>
                    <a:pt x="334" y="1983"/>
                  </a:lnTo>
                  <a:cubicBezTo>
                    <a:pt x="314" y="2051"/>
                    <a:pt x="374" y="2127"/>
                    <a:pt x="442" y="2127"/>
                  </a:cubicBezTo>
                  <a:cubicBezTo>
                    <a:pt x="457" y="2127"/>
                    <a:pt x="473" y="2123"/>
                    <a:pt x="488" y="2114"/>
                  </a:cubicBezTo>
                  <a:lnTo>
                    <a:pt x="1048" y="1876"/>
                  </a:lnTo>
                  <a:cubicBezTo>
                    <a:pt x="1055" y="1872"/>
                    <a:pt x="1064" y="1871"/>
                    <a:pt x="1074" y="1871"/>
                  </a:cubicBezTo>
                  <a:cubicBezTo>
                    <a:pt x="1098" y="1871"/>
                    <a:pt x="1126" y="1879"/>
                    <a:pt x="1143" y="1888"/>
                  </a:cubicBezTo>
                  <a:lnTo>
                    <a:pt x="1655" y="2209"/>
                  </a:lnTo>
                  <a:cubicBezTo>
                    <a:pt x="1672" y="2223"/>
                    <a:pt x="1691" y="2229"/>
                    <a:pt x="1710" y="2229"/>
                  </a:cubicBezTo>
                  <a:cubicBezTo>
                    <a:pt x="1770" y="2229"/>
                    <a:pt x="1828" y="2168"/>
                    <a:pt x="1810" y="2114"/>
                  </a:cubicBezTo>
                  <a:lnTo>
                    <a:pt x="1774" y="1519"/>
                  </a:lnTo>
                  <a:cubicBezTo>
                    <a:pt x="1774" y="1471"/>
                    <a:pt x="1786" y="1447"/>
                    <a:pt x="1810" y="1411"/>
                  </a:cubicBezTo>
                  <a:lnTo>
                    <a:pt x="2274" y="1042"/>
                  </a:lnTo>
                  <a:cubicBezTo>
                    <a:pt x="2358" y="971"/>
                    <a:pt x="2322" y="852"/>
                    <a:pt x="2239" y="840"/>
                  </a:cubicBezTo>
                  <a:lnTo>
                    <a:pt x="1643" y="697"/>
                  </a:lnTo>
                  <a:cubicBezTo>
                    <a:pt x="1608" y="685"/>
                    <a:pt x="1584" y="661"/>
                    <a:pt x="1560" y="626"/>
                  </a:cubicBezTo>
                  <a:lnTo>
                    <a:pt x="1346" y="78"/>
                  </a:lnTo>
                  <a:cubicBezTo>
                    <a:pt x="1320" y="27"/>
                    <a:pt x="1275" y="0"/>
                    <a:pt x="1231" y="0"/>
                  </a:cubicBezTo>
                  <a:close/>
                </a:path>
              </a:pathLst>
            </a:custGeom>
            <a:solidFill>
              <a:schemeClr val="accent2"/>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69" name="Google Shape;1669;p65"/>
          <p:cNvSpPr/>
          <p:nvPr/>
        </p:nvSpPr>
        <p:spPr>
          <a:xfrm>
            <a:off x="1092060" y="4061763"/>
            <a:ext cx="299490" cy="335145"/>
          </a:xfrm>
          <a:custGeom>
            <a:avLst/>
            <a:gdLst/>
            <a:ahLst/>
            <a:cxnLst/>
            <a:rect l="l" t="t" r="r" b="b"/>
            <a:pathLst>
              <a:path w="3871" h="4332" extrusionOk="0">
                <a:moveTo>
                  <a:pt x="1942" y="1"/>
                </a:moveTo>
                <a:cubicBezTo>
                  <a:pt x="1894" y="1"/>
                  <a:pt x="1846" y="24"/>
                  <a:pt x="1823" y="72"/>
                </a:cubicBezTo>
                <a:cubicBezTo>
                  <a:pt x="1596" y="572"/>
                  <a:pt x="1513" y="1167"/>
                  <a:pt x="1465" y="1703"/>
                </a:cubicBezTo>
                <a:cubicBezTo>
                  <a:pt x="1001" y="1739"/>
                  <a:pt x="513" y="1834"/>
                  <a:pt x="108" y="2037"/>
                </a:cubicBezTo>
                <a:cubicBezTo>
                  <a:pt x="1" y="2084"/>
                  <a:pt x="1" y="2239"/>
                  <a:pt x="108" y="2299"/>
                </a:cubicBezTo>
                <a:cubicBezTo>
                  <a:pt x="513" y="2501"/>
                  <a:pt x="1001" y="2596"/>
                  <a:pt x="1465" y="2632"/>
                </a:cubicBezTo>
                <a:cubicBezTo>
                  <a:pt x="1513" y="3215"/>
                  <a:pt x="1704" y="4239"/>
                  <a:pt x="1882" y="4323"/>
                </a:cubicBezTo>
                <a:cubicBezTo>
                  <a:pt x="1899" y="4328"/>
                  <a:pt x="1917" y="4331"/>
                  <a:pt x="1934" y="4331"/>
                </a:cubicBezTo>
                <a:cubicBezTo>
                  <a:pt x="1986" y="4331"/>
                  <a:pt x="2034" y="4302"/>
                  <a:pt x="2061" y="4239"/>
                </a:cubicBezTo>
                <a:cubicBezTo>
                  <a:pt x="2287" y="3751"/>
                  <a:pt x="2370" y="3156"/>
                  <a:pt x="2406" y="2620"/>
                </a:cubicBezTo>
                <a:cubicBezTo>
                  <a:pt x="2858" y="2572"/>
                  <a:pt x="3347" y="2477"/>
                  <a:pt x="3751" y="2275"/>
                </a:cubicBezTo>
                <a:cubicBezTo>
                  <a:pt x="3787" y="2263"/>
                  <a:pt x="3799" y="2251"/>
                  <a:pt x="3811" y="2215"/>
                </a:cubicBezTo>
                <a:cubicBezTo>
                  <a:pt x="3870" y="2144"/>
                  <a:pt x="3847" y="2072"/>
                  <a:pt x="3787" y="2037"/>
                </a:cubicBezTo>
                <a:cubicBezTo>
                  <a:pt x="3382" y="1834"/>
                  <a:pt x="2882" y="1727"/>
                  <a:pt x="2418" y="1703"/>
                </a:cubicBezTo>
                <a:cubicBezTo>
                  <a:pt x="2382" y="1167"/>
                  <a:pt x="2287" y="572"/>
                  <a:pt x="2061" y="72"/>
                </a:cubicBezTo>
                <a:cubicBezTo>
                  <a:pt x="2037" y="24"/>
                  <a:pt x="1989" y="1"/>
                  <a:pt x="19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4="http://schemas.microsoft.com/office/powerpoint/2010/main">
    <mc:Choice Requires="p14">
      <p:transition spd="slow" p14:dur="2250">
        <p14:flythrough/>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018"/>
        <p:cNvGrpSpPr/>
        <p:nvPr/>
      </p:nvGrpSpPr>
      <p:grpSpPr>
        <a:xfrm>
          <a:off x="0" y="0"/>
          <a:ext cx="0" cy="0"/>
          <a:chOff x="0" y="0"/>
          <a:chExt cx="0" cy="0"/>
        </a:xfrm>
      </p:grpSpPr>
      <p:grpSp>
        <p:nvGrpSpPr>
          <p:cNvPr id="2019" name="Google Shape;2019;p68"/>
          <p:cNvGrpSpPr/>
          <p:nvPr/>
        </p:nvGrpSpPr>
        <p:grpSpPr>
          <a:xfrm>
            <a:off x="2433242" y="516176"/>
            <a:ext cx="4277516" cy="3266950"/>
            <a:chOff x="77645" y="1217413"/>
            <a:chExt cx="4277516" cy="3266950"/>
          </a:xfrm>
        </p:grpSpPr>
        <p:grpSp>
          <p:nvGrpSpPr>
            <p:cNvPr id="2020" name="Google Shape;2020;p68"/>
            <p:cNvGrpSpPr/>
            <p:nvPr/>
          </p:nvGrpSpPr>
          <p:grpSpPr>
            <a:xfrm>
              <a:off x="77645" y="1217413"/>
              <a:ext cx="4277516" cy="3266950"/>
              <a:chOff x="553422" y="637810"/>
              <a:chExt cx="7877562" cy="3248111"/>
            </a:xfrm>
          </p:grpSpPr>
          <p:sp>
            <p:nvSpPr>
              <p:cNvPr id="2021" name="Google Shape;2021;p68"/>
              <p:cNvSpPr/>
              <p:nvPr/>
            </p:nvSpPr>
            <p:spPr>
              <a:xfrm>
                <a:off x="553422" y="963621"/>
                <a:ext cx="7877100" cy="2922300"/>
              </a:xfrm>
              <a:prstGeom prst="rect">
                <a:avLst/>
              </a:prstGeom>
              <a:solidFill>
                <a:schemeClr val="lt2"/>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68"/>
              <p:cNvSpPr/>
              <p:nvPr/>
            </p:nvSpPr>
            <p:spPr>
              <a:xfrm>
                <a:off x="553883" y="637810"/>
                <a:ext cx="7877100" cy="330300"/>
              </a:xfrm>
              <a:prstGeom prst="round2SameRect">
                <a:avLst>
                  <a:gd name="adj1" fmla="val 0"/>
                  <a:gd name="adj2" fmla="val 0"/>
                </a:avLst>
              </a:prstGeom>
              <a:solidFill>
                <a:schemeClr val="dk2"/>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23" name="Google Shape;2023;p68"/>
            <p:cNvGrpSpPr/>
            <p:nvPr/>
          </p:nvGrpSpPr>
          <p:grpSpPr>
            <a:xfrm>
              <a:off x="3439778" y="1308429"/>
              <a:ext cx="784907" cy="155297"/>
              <a:chOff x="7189925" y="928775"/>
              <a:chExt cx="699000" cy="138300"/>
            </a:xfrm>
          </p:grpSpPr>
          <p:sp>
            <p:nvSpPr>
              <p:cNvPr id="2024" name="Google Shape;2024;p68"/>
              <p:cNvSpPr/>
              <p:nvPr/>
            </p:nvSpPr>
            <p:spPr>
              <a:xfrm>
                <a:off x="7189925" y="928775"/>
                <a:ext cx="138300" cy="138300"/>
              </a:xfrm>
              <a:prstGeom prst="ellipse">
                <a:avLst/>
              </a:prstGeom>
              <a:solidFill>
                <a:schemeClr val="lt2"/>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68"/>
              <p:cNvSpPr/>
              <p:nvPr/>
            </p:nvSpPr>
            <p:spPr>
              <a:xfrm>
                <a:off x="7470275" y="928775"/>
                <a:ext cx="138300" cy="138300"/>
              </a:xfrm>
              <a:prstGeom prst="ellipse">
                <a:avLst/>
              </a:prstGeom>
              <a:solidFill>
                <a:schemeClr val="accen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68"/>
              <p:cNvSpPr/>
              <p:nvPr/>
            </p:nvSpPr>
            <p:spPr>
              <a:xfrm>
                <a:off x="7750625" y="928775"/>
                <a:ext cx="138300" cy="138300"/>
              </a:xfrm>
              <a:prstGeom prst="ellipse">
                <a:avLst/>
              </a:prstGeom>
              <a:solidFill>
                <a:schemeClr val="accent3"/>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027" name="Google Shape;2027;p68"/>
          <p:cNvSpPr txBox="1">
            <a:spLocks noGrp="1"/>
          </p:cNvSpPr>
          <p:nvPr>
            <p:ph type="title"/>
          </p:nvPr>
        </p:nvSpPr>
        <p:spPr>
          <a:xfrm>
            <a:off x="2607426" y="1708835"/>
            <a:ext cx="3978900" cy="954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¡Muchas gracias!</a:t>
            </a:r>
            <a:endParaRPr dirty="0"/>
          </a:p>
        </p:txBody>
      </p:sp>
      <p:grpSp>
        <p:nvGrpSpPr>
          <p:cNvPr id="2029" name="Google Shape;2029;p68"/>
          <p:cNvGrpSpPr/>
          <p:nvPr/>
        </p:nvGrpSpPr>
        <p:grpSpPr>
          <a:xfrm rot="1124476">
            <a:off x="-1063791" y="1885755"/>
            <a:ext cx="3002061" cy="1104891"/>
            <a:chOff x="419375" y="2109025"/>
            <a:chExt cx="1137975" cy="418825"/>
          </a:xfrm>
        </p:grpSpPr>
        <p:sp>
          <p:nvSpPr>
            <p:cNvPr id="2030" name="Google Shape;2030;p68"/>
            <p:cNvSpPr/>
            <p:nvPr/>
          </p:nvSpPr>
          <p:spPr>
            <a:xfrm>
              <a:off x="434575" y="2109025"/>
              <a:ext cx="1122775" cy="418825"/>
            </a:xfrm>
            <a:custGeom>
              <a:avLst/>
              <a:gdLst/>
              <a:ahLst/>
              <a:cxnLst/>
              <a:rect l="l" t="t" r="r" b="b"/>
              <a:pathLst>
                <a:path w="44911" h="16753" extrusionOk="0">
                  <a:moveTo>
                    <a:pt x="393" y="0"/>
                  </a:moveTo>
                  <a:cubicBezTo>
                    <a:pt x="179" y="0"/>
                    <a:pt x="0" y="179"/>
                    <a:pt x="0" y="393"/>
                  </a:cubicBezTo>
                  <a:lnTo>
                    <a:pt x="0" y="16359"/>
                  </a:lnTo>
                  <a:cubicBezTo>
                    <a:pt x="0" y="16574"/>
                    <a:pt x="179" y="16752"/>
                    <a:pt x="393" y="16752"/>
                  </a:cubicBezTo>
                  <a:lnTo>
                    <a:pt x="44518" y="16752"/>
                  </a:lnTo>
                  <a:cubicBezTo>
                    <a:pt x="44732" y="16752"/>
                    <a:pt x="44911" y="16574"/>
                    <a:pt x="44911" y="16359"/>
                  </a:cubicBezTo>
                  <a:lnTo>
                    <a:pt x="44911" y="393"/>
                  </a:lnTo>
                  <a:cubicBezTo>
                    <a:pt x="44911" y="179"/>
                    <a:pt x="44732" y="0"/>
                    <a:pt x="44518" y="0"/>
                  </a:cubicBezTo>
                  <a:close/>
                </a:path>
              </a:pathLst>
            </a:custGeom>
            <a:solidFill>
              <a:schemeClr val="accent2"/>
            </a:solidFill>
            <a:ln w="285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68"/>
            <p:cNvSpPr/>
            <p:nvPr/>
          </p:nvSpPr>
          <p:spPr>
            <a:xfrm>
              <a:off x="419375" y="2109025"/>
              <a:ext cx="1098675" cy="418825"/>
            </a:xfrm>
            <a:custGeom>
              <a:avLst/>
              <a:gdLst/>
              <a:ahLst/>
              <a:cxnLst/>
              <a:rect l="l" t="t" r="r" b="b"/>
              <a:pathLst>
                <a:path w="43947" h="16753" extrusionOk="0">
                  <a:moveTo>
                    <a:pt x="394" y="0"/>
                  </a:moveTo>
                  <a:cubicBezTo>
                    <a:pt x="180" y="0"/>
                    <a:pt x="1" y="179"/>
                    <a:pt x="1" y="393"/>
                  </a:cubicBezTo>
                  <a:lnTo>
                    <a:pt x="1" y="16359"/>
                  </a:lnTo>
                  <a:cubicBezTo>
                    <a:pt x="1" y="16574"/>
                    <a:pt x="180" y="16752"/>
                    <a:pt x="394" y="16752"/>
                  </a:cubicBezTo>
                  <a:lnTo>
                    <a:pt x="43554" y="16752"/>
                  </a:lnTo>
                  <a:cubicBezTo>
                    <a:pt x="43780" y="16752"/>
                    <a:pt x="43947" y="16574"/>
                    <a:pt x="43947" y="16359"/>
                  </a:cubicBezTo>
                  <a:lnTo>
                    <a:pt x="43947" y="393"/>
                  </a:lnTo>
                  <a:cubicBezTo>
                    <a:pt x="43947" y="179"/>
                    <a:pt x="43780" y="0"/>
                    <a:pt x="43554" y="0"/>
                  </a:cubicBezTo>
                  <a:close/>
                </a:path>
              </a:pathLst>
            </a:custGeom>
            <a:solidFill>
              <a:schemeClr val="accent1"/>
            </a:solidFill>
            <a:ln w="285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68"/>
            <p:cNvSpPr/>
            <p:nvPr/>
          </p:nvSpPr>
          <p:spPr>
            <a:xfrm>
              <a:off x="700075" y="2428400"/>
              <a:ext cx="522125" cy="55400"/>
            </a:xfrm>
            <a:custGeom>
              <a:avLst/>
              <a:gdLst/>
              <a:ahLst/>
              <a:cxnLst/>
              <a:rect l="l" t="t" r="r" b="b"/>
              <a:pathLst>
                <a:path w="20885" h="2216" extrusionOk="0">
                  <a:moveTo>
                    <a:pt x="179" y="1"/>
                  </a:moveTo>
                  <a:cubicBezTo>
                    <a:pt x="84" y="1"/>
                    <a:pt x="1" y="72"/>
                    <a:pt x="1" y="179"/>
                  </a:cubicBezTo>
                  <a:lnTo>
                    <a:pt x="1" y="2037"/>
                  </a:lnTo>
                  <a:cubicBezTo>
                    <a:pt x="1" y="2132"/>
                    <a:pt x="84" y="2215"/>
                    <a:pt x="179" y="2215"/>
                  </a:cubicBezTo>
                  <a:lnTo>
                    <a:pt x="20694" y="2215"/>
                  </a:lnTo>
                  <a:cubicBezTo>
                    <a:pt x="20801" y="2215"/>
                    <a:pt x="20884" y="2132"/>
                    <a:pt x="20884" y="2037"/>
                  </a:cubicBezTo>
                  <a:lnTo>
                    <a:pt x="20884" y="179"/>
                  </a:lnTo>
                  <a:cubicBezTo>
                    <a:pt x="20884" y="72"/>
                    <a:pt x="20801" y="1"/>
                    <a:pt x="20694" y="1"/>
                  </a:cubicBezTo>
                  <a:close/>
                </a:path>
              </a:pathLst>
            </a:custGeom>
            <a:solidFill>
              <a:schemeClr val="accent4"/>
            </a:solid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68"/>
            <p:cNvSpPr/>
            <p:nvPr/>
          </p:nvSpPr>
          <p:spPr>
            <a:xfrm>
              <a:off x="467000" y="2157825"/>
              <a:ext cx="55400" cy="55400"/>
            </a:xfrm>
            <a:custGeom>
              <a:avLst/>
              <a:gdLst/>
              <a:ahLst/>
              <a:cxnLst/>
              <a:rect l="l" t="t" r="r" b="b"/>
              <a:pathLst>
                <a:path w="2216" h="2216" extrusionOk="0">
                  <a:moveTo>
                    <a:pt x="191" y="1"/>
                  </a:moveTo>
                  <a:cubicBezTo>
                    <a:pt x="84" y="1"/>
                    <a:pt x="1" y="84"/>
                    <a:pt x="1" y="191"/>
                  </a:cubicBezTo>
                  <a:lnTo>
                    <a:pt x="1" y="2025"/>
                  </a:lnTo>
                  <a:cubicBezTo>
                    <a:pt x="1" y="2132"/>
                    <a:pt x="84" y="2215"/>
                    <a:pt x="191" y="2215"/>
                  </a:cubicBezTo>
                  <a:lnTo>
                    <a:pt x="2025" y="2215"/>
                  </a:lnTo>
                  <a:cubicBezTo>
                    <a:pt x="2132" y="2215"/>
                    <a:pt x="2215" y="2132"/>
                    <a:pt x="2215" y="2025"/>
                  </a:cubicBezTo>
                  <a:lnTo>
                    <a:pt x="2215" y="191"/>
                  </a:lnTo>
                  <a:cubicBezTo>
                    <a:pt x="2215" y="84"/>
                    <a:pt x="2132" y="1"/>
                    <a:pt x="2025" y="1"/>
                  </a:cubicBezTo>
                  <a:close/>
                </a:path>
              </a:pathLst>
            </a:custGeom>
            <a:solidFill>
              <a:schemeClr val="accent4"/>
            </a:solid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68"/>
            <p:cNvSpPr/>
            <p:nvPr/>
          </p:nvSpPr>
          <p:spPr>
            <a:xfrm>
              <a:off x="587550" y="2248625"/>
              <a:ext cx="55400" cy="55375"/>
            </a:xfrm>
            <a:custGeom>
              <a:avLst/>
              <a:gdLst/>
              <a:ahLst/>
              <a:cxnLst/>
              <a:rect l="l" t="t" r="r" b="b"/>
              <a:pathLst>
                <a:path w="2216" h="2215" extrusionOk="0">
                  <a:moveTo>
                    <a:pt x="191" y="0"/>
                  </a:moveTo>
                  <a:cubicBezTo>
                    <a:pt x="84" y="0"/>
                    <a:pt x="1" y="84"/>
                    <a:pt x="1" y="191"/>
                  </a:cubicBezTo>
                  <a:lnTo>
                    <a:pt x="1" y="2024"/>
                  </a:lnTo>
                  <a:cubicBezTo>
                    <a:pt x="1" y="2132"/>
                    <a:pt x="84" y="2215"/>
                    <a:pt x="191" y="2215"/>
                  </a:cubicBezTo>
                  <a:lnTo>
                    <a:pt x="2025" y="2215"/>
                  </a:lnTo>
                  <a:cubicBezTo>
                    <a:pt x="2132" y="2215"/>
                    <a:pt x="2216" y="2132"/>
                    <a:pt x="2216" y="2024"/>
                  </a:cubicBezTo>
                  <a:lnTo>
                    <a:pt x="2216" y="191"/>
                  </a:lnTo>
                  <a:cubicBezTo>
                    <a:pt x="2216" y="84"/>
                    <a:pt x="2132" y="0"/>
                    <a:pt x="2025" y="0"/>
                  </a:cubicBezTo>
                  <a:close/>
                </a:path>
              </a:pathLst>
            </a:custGeom>
            <a:solidFill>
              <a:schemeClr val="accent4"/>
            </a:solid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68"/>
            <p:cNvSpPr/>
            <p:nvPr/>
          </p:nvSpPr>
          <p:spPr>
            <a:xfrm>
              <a:off x="665250" y="2248625"/>
              <a:ext cx="55400" cy="55375"/>
            </a:xfrm>
            <a:custGeom>
              <a:avLst/>
              <a:gdLst/>
              <a:ahLst/>
              <a:cxnLst/>
              <a:rect l="l" t="t" r="r" b="b"/>
              <a:pathLst>
                <a:path w="2216" h="2215" extrusionOk="0">
                  <a:moveTo>
                    <a:pt x="191" y="0"/>
                  </a:moveTo>
                  <a:cubicBezTo>
                    <a:pt x="84" y="0"/>
                    <a:pt x="0" y="84"/>
                    <a:pt x="0" y="191"/>
                  </a:cubicBezTo>
                  <a:lnTo>
                    <a:pt x="0" y="2024"/>
                  </a:lnTo>
                  <a:cubicBezTo>
                    <a:pt x="0" y="2132"/>
                    <a:pt x="84" y="2215"/>
                    <a:pt x="191" y="2215"/>
                  </a:cubicBezTo>
                  <a:lnTo>
                    <a:pt x="2025" y="2215"/>
                  </a:lnTo>
                  <a:cubicBezTo>
                    <a:pt x="2132" y="2215"/>
                    <a:pt x="2215" y="2132"/>
                    <a:pt x="2215" y="2024"/>
                  </a:cubicBezTo>
                  <a:lnTo>
                    <a:pt x="2215" y="191"/>
                  </a:lnTo>
                  <a:cubicBezTo>
                    <a:pt x="2215" y="84"/>
                    <a:pt x="2132" y="0"/>
                    <a:pt x="2025" y="0"/>
                  </a:cubicBezTo>
                  <a:close/>
                </a:path>
              </a:pathLst>
            </a:custGeom>
            <a:solidFill>
              <a:schemeClr val="accent4"/>
            </a:solid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68"/>
            <p:cNvSpPr/>
            <p:nvPr/>
          </p:nvSpPr>
          <p:spPr>
            <a:xfrm>
              <a:off x="742950" y="2248625"/>
              <a:ext cx="55675" cy="55375"/>
            </a:xfrm>
            <a:custGeom>
              <a:avLst/>
              <a:gdLst/>
              <a:ahLst/>
              <a:cxnLst/>
              <a:rect l="l" t="t" r="r" b="b"/>
              <a:pathLst>
                <a:path w="2227" h="2215" extrusionOk="0">
                  <a:moveTo>
                    <a:pt x="191" y="0"/>
                  </a:moveTo>
                  <a:cubicBezTo>
                    <a:pt x="83" y="0"/>
                    <a:pt x="0" y="84"/>
                    <a:pt x="0" y="191"/>
                  </a:cubicBezTo>
                  <a:lnTo>
                    <a:pt x="0" y="2024"/>
                  </a:lnTo>
                  <a:cubicBezTo>
                    <a:pt x="0" y="2132"/>
                    <a:pt x="83" y="2215"/>
                    <a:pt x="191" y="2215"/>
                  </a:cubicBezTo>
                  <a:lnTo>
                    <a:pt x="2024" y="2215"/>
                  </a:lnTo>
                  <a:cubicBezTo>
                    <a:pt x="2131" y="2215"/>
                    <a:pt x="2226" y="2132"/>
                    <a:pt x="2226" y="2024"/>
                  </a:cubicBezTo>
                  <a:lnTo>
                    <a:pt x="2226" y="191"/>
                  </a:lnTo>
                  <a:cubicBezTo>
                    <a:pt x="2226" y="84"/>
                    <a:pt x="2131" y="0"/>
                    <a:pt x="2024" y="0"/>
                  </a:cubicBezTo>
                  <a:close/>
                </a:path>
              </a:pathLst>
            </a:custGeom>
            <a:solidFill>
              <a:schemeClr val="accent4"/>
            </a:solid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68"/>
            <p:cNvSpPr/>
            <p:nvPr/>
          </p:nvSpPr>
          <p:spPr>
            <a:xfrm>
              <a:off x="820625" y="2248625"/>
              <a:ext cx="55675" cy="55375"/>
            </a:xfrm>
            <a:custGeom>
              <a:avLst/>
              <a:gdLst/>
              <a:ahLst/>
              <a:cxnLst/>
              <a:rect l="l" t="t" r="r" b="b"/>
              <a:pathLst>
                <a:path w="2227" h="2215" extrusionOk="0">
                  <a:moveTo>
                    <a:pt x="203" y="0"/>
                  </a:moveTo>
                  <a:cubicBezTo>
                    <a:pt x="96" y="0"/>
                    <a:pt x="1" y="84"/>
                    <a:pt x="1" y="191"/>
                  </a:cubicBezTo>
                  <a:lnTo>
                    <a:pt x="1" y="2024"/>
                  </a:lnTo>
                  <a:cubicBezTo>
                    <a:pt x="1" y="2132"/>
                    <a:pt x="96" y="2215"/>
                    <a:pt x="203" y="2215"/>
                  </a:cubicBezTo>
                  <a:lnTo>
                    <a:pt x="2025" y="2215"/>
                  </a:lnTo>
                  <a:cubicBezTo>
                    <a:pt x="2132" y="2215"/>
                    <a:pt x="2227" y="2132"/>
                    <a:pt x="2227" y="2024"/>
                  </a:cubicBezTo>
                  <a:lnTo>
                    <a:pt x="2227" y="191"/>
                  </a:lnTo>
                  <a:cubicBezTo>
                    <a:pt x="2227" y="84"/>
                    <a:pt x="2132" y="0"/>
                    <a:pt x="2025" y="0"/>
                  </a:cubicBezTo>
                  <a:close/>
                </a:path>
              </a:pathLst>
            </a:custGeom>
            <a:solidFill>
              <a:schemeClr val="accent4"/>
            </a:solid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68"/>
            <p:cNvSpPr/>
            <p:nvPr/>
          </p:nvSpPr>
          <p:spPr>
            <a:xfrm>
              <a:off x="898325" y="2248625"/>
              <a:ext cx="55675" cy="55375"/>
            </a:xfrm>
            <a:custGeom>
              <a:avLst/>
              <a:gdLst/>
              <a:ahLst/>
              <a:cxnLst/>
              <a:rect l="l" t="t" r="r" b="b"/>
              <a:pathLst>
                <a:path w="2227" h="2215" extrusionOk="0">
                  <a:moveTo>
                    <a:pt x="202" y="0"/>
                  </a:moveTo>
                  <a:cubicBezTo>
                    <a:pt x="95" y="0"/>
                    <a:pt x="0" y="84"/>
                    <a:pt x="0" y="191"/>
                  </a:cubicBezTo>
                  <a:lnTo>
                    <a:pt x="0" y="2024"/>
                  </a:lnTo>
                  <a:cubicBezTo>
                    <a:pt x="0" y="2132"/>
                    <a:pt x="95" y="2215"/>
                    <a:pt x="202" y="2215"/>
                  </a:cubicBezTo>
                  <a:lnTo>
                    <a:pt x="2024" y="2215"/>
                  </a:lnTo>
                  <a:cubicBezTo>
                    <a:pt x="2143" y="2215"/>
                    <a:pt x="2227" y="2132"/>
                    <a:pt x="2227" y="2024"/>
                  </a:cubicBezTo>
                  <a:lnTo>
                    <a:pt x="2227" y="191"/>
                  </a:lnTo>
                  <a:cubicBezTo>
                    <a:pt x="2227" y="84"/>
                    <a:pt x="2131" y="0"/>
                    <a:pt x="2024" y="0"/>
                  </a:cubicBezTo>
                  <a:close/>
                </a:path>
              </a:pathLst>
            </a:custGeom>
            <a:solidFill>
              <a:schemeClr val="accent4"/>
            </a:solid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68"/>
            <p:cNvSpPr/>
            <p:nvPr/>
          </p:nvSpPr>
          <p:spPr>
            <a:xfrm>
              <a:off x="976300" y="2248625"/>
              <a:ext cx="55400" cy="55375"/>
            </a:xfrm>
            <a:custGeom>
              <a:avLst/>
              <a:gdLst/>
              <a:ahLst/>
              <a:cxnLst/>
              <a:rect l="l" t="t" r="r" b="b"/>
              <a:pathLst>
                <a:path w="2216" h="2215" extrusionOk="0">
                  <a:moveTo>
                    <a:pt x="191" y="0"/>
                  </a:moveTo>
                  <a:cubicBezTo>
                    <a:pt x="84" y="0"/>
                    <a:pt x="1" y="84"/>
                    <a:pt x="1" y="191"/>
                  </a:cubicBezTo>
                  <a:lnTo>
                    <a:pt x="1" y="2024"/>
                  </a:lnTo>
                  <a:cubicBezTo>
                    <a:pt x="1" y="2132"/>
                    <a:pt x="84" y="2215"/>
                    <a:pt x="191" y="2215"/>
                  </a:cubicBezTo>
                  <a:lnTo>
                    <a:pt x="2025" y="2215"/>
                  </a:lnTo>
                  <a:cubicBezTo>
                    <a:pt x="2132" y="2215"/>
                    <a:pt x="2215" y="2132"/>
                    <a:pt x="2215" y="2024"/>
                  </a:cubicBezTo>
                  <a:lnTo>
                    <a:pt x="2215" y="191"/>
                  </a:lnTo>
                  <a:cubicBezTo>
                    <a:pt x="2215" y="84"/>
                    <a:pt x="2132" y="0"/>
                    <a:pt x="2025" y="0"/>
                  </a:cubicBezTo>
                  <a:close/>
                </a:path>
              </a:pathLst>
            </a:custGeom>
            <a:solidFill>
              <a:schemeClr val="accent4"/>
            </a:solid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68"/>
            <p:cNvSpPr/>
            <p:nvPr/>
          </p:nvSpPr>
          <p:spPr>
            <a:xfrm>
              <a:off x="1054000" y="2248625"/>
              <a:ext cx="55375" cy="55375"/>
            </a:xfrm>
            <a:custGeom>
              <a:avLst/>
              <a:gdLst/>
              <a:ahLst/>
              <a:cxnLst/>
              <a:rect l="l" t="t" r="r" b="b"/>
              <a:pathLst>
                <a:path w="2215" h="2215" extrusionOk="0">
                  <a:moveTo>
                    <a:pt x="191" y="0"/>
                  </a:moveTo>
                  <a:cubicBezTo>
                    <a:pt x="83" y="0"/>
                    <a:pt x="0" y="84"/>
                    <a:pt x="0" y="191"/>
                  </a:cubicBezTo>
                  <a:lnTo>
                    <a:pt x="0" y="2024"/>
                  </a:lnTo>
                  <a:cubicBezTo>
                    <a:pt x="0" y="2132"/>
                    <a:pt x="83" y="2215"/>
                    <a:pt x="191" y="2215"/>
                  </a:cubicBezTo>
                  <a:lnTo>
                    <a:pt x="2024" y="2215"/>
                  </a:lnTo>
                  <a:cubicBezTo>
                    <a:pt x="2131" y="2215"/>
                    <a:pt x="2215" y="2132"/>
                    <a:pt x="2215" y="2024"/>
                  </a:cubicBezTo>
                  <a:lnTo>
                    <a:pt x="2215" y="191"/>
                  </a:lnTo>
                  <a:cubicBezTo>
                    <a:pt x="2215" y="84"/>
                    <a:pt x="2131" y="0"/>
                    <a:pt x="2024" y="0"/>
                  </a:cubicBezTo>
                  <a:close/>
                </a:path>
              </a:pathLst>
            </a:custGeom>
            <a:solidFill>
              <a:schemeClr val="accent4"/>
            </a:solid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68"/>
            <p:cNvSpPr/>
            <p:nvPr/>
          </p:nvSpPr>
          <p:spPr>
            <a:xfrm>
              <a:off x="1131675" y="2248625"/>
              <a:ext cx="55400" cy="55375"/>
            </a:xfrm>
            <a:custGeom>
              <a:avLst/>
              <a:gdLst/>
              <a:ahLst/>
              <a:cxnLst/>
              <a:rect l="l" t="t" r="r" b="b"/>
              <a:pathLst>
                <a:path w="2216" h="2215" extrusionOk="0">
                  <a:moveTo>
                    <a:pt x="191" y="0"/>
                  </a:moveTo>
                  <a:cubicBezTo>
                    <a:pt x="84" y="0"/>
                    <a:pt x="1" y="84"/>
                    <a:pt x="1" y="191"/>
                  </a:cubicBezTo>
                  <a:lnTo>
                    <a:pt x="1" y="2024"/>
                  </a:lnTo>
                  <a:cubicBezTo>
                    <a:pt x="1" y="2132"/>
                    <a:pt x="84" y="2215"/>
                    <a:pt x="191" y="2215"/>
                  </a:cubicBezTo>
                  <a:lnTo>
                    <a:pt x="2025" y="2215"/>
                  </a:lnTo>
                  <a:cubicBezTo>
                    <a:pt x="2132" y="2215"/>
                    <a:pt x="2215" y="2132"/>
                    <a:pt x="2215" y="2024"/>
                  </a:cubicBezTo>
                  <a:lnTo>
                    <a:pt x="2215" y="191"/>
                  </a:lnTo>
                  <a:cubicBezTo>
                    <a:pt x="2215" y="84"/>
                    <a:pt x="2132" y="0"/>
                    <a:pt x="2025" y="0"/>
                  </a:cubicBezTo>
                  <a:close/>
                </a:path>
              </a:pathLst>
            </a:custGeom>
            <a:solidFill>
              <a:schemeClr val="accent4"/>
            </a:solid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68"/>
            <p:cNvSpPr/>
            <p:nvPr/>
          </p:nvSpPr>
          <p:spPr>
            <a:xfrm>
              <a:off x="1209375" y="2248625"/>
              <a:ext cx="55375" cy="55375"/>
            </a:xfrm>
            <a:custGeom>
              <a:avLst/>
              <a:gdLst/>
              <a:ahLst/>
              <a:cxnLst/>
              <a:rect l="l" t="t" r="r" b="b"/>
              <a:pathLst>
                <a:path w="2215" h="2215" extrusionOk="0">
                  <a:moveTo>
                    <a:pt x="191" y="0"/>
                  </a:moveTo>
                  <a:cubicBezTo>
                    <a:pt x="83" y="0"/>
                    <a:pt x="0" y="84"/>
                    <a:pt x="0" y="191"/>
                  </a:cubicBezTo>
                  <a:lnTo>
                    <a:pt x="0" y="2024"/>
                  </a:lnTo>
                  <a:cubicBezTo>
                    <a:pt x="0" y="2132"/>
                    <a:pt x="83" y="2215"/>
                    <a:pt x="191" y="2215"/>
                  </a:cubicBezTo>
                  <a:lnTo>
                    <a:pt x="2024" y="2215"/>
                  </a:lnTo>
                  <a:cubicBezTo>
                    <a:pt x="2131" y="2215"/>
                    <a:pt x="2215" y="2132"/>
                    <a:pt x="2215" y="2024"/>
                  </a:cubicBezTo>
                  <a:lnTo>
                    <a:pt x="2215" y="191"/>
                  </a:lnTo>
                  <a:cubicBezTo>
                    <a:pt x="2215" y="84"/>
                    <a:pt x="2131" y="0"/>
                    <a:pt x="2024" y="0"/>
                  </a:cubicBezTo>
                  <a:close/>
                </a:path>
              </a:pathLst>
            </a:custGeom>
            <a:solidFill>
              <a:schemeClr val="accent4"/>
            </a:solid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68"/>
            <p:cNvSpPr/>
            <p:nvPr/>
          </p:nvSpPr>
          <p:spPr>
            <a:xfrm>
              <a:off x="1287050" y="2248625"/>
              <a:ext cx="55700" cy="55375"/>
            </a:xfrm>
            <a:custGeom>
              <a:avLst/>
              <a:gdLst/>
              <a:ahLst/>
              <a:cxnLst/>
              <a:rect l="l" t="t" r="r" b="b"/>
              <a:pathLst>
                <a:path w="2228" h="2215" extrusionOk="0">
                  <a:moveTo>
                    <a:pt x="191" y="0"/>
                  </a:moveTo>
                  <a:cubicBezTo>
                    <a:pt x="84" y="0"/>
                    <a:pt x="1" y="84"/>
                    <a:pt x="1" y="191"/>
                  </a:cubicBezTo>
                  <a:lnTo>
                    <a:pt x="1" y="2024"/>
                  </a:lnTo>
                  <a:cubicBezTo>
                    <a:pt x="1" y="2132"/>
                    <a:pt x="84" y="2215"/>
                    <a:pt x="191" y="2215"/>
                  </a:cubicBezTo>
                  <a:lnTo>
                    <a:pt x="2025" y="2215"/>
                  </a:lnTo>
                  <a:cubicBezTo>
                    <a:pt x="2132" y="2215"/>
                    <a:pt x="2227" y="2132"/>
                    <a:pt x="2215" y="2024"/>
                  </a:cubicBezTo>
                  <a:lnTo>
                    <a:pt x="2215" y="191"/>
                  </a:lnTo>
                  <a:cubicBezTo>
                    <a:pt x="2215" y="84"/>
                    <a:pt x="2132" y="0"/>
                    <a:pt x="2025" y="0"/>
                  </a:cubicBezTo>
                  <a:close/>
                </a:path>
              </a:pathLst>
            </a:custGeom>
            <a:solidFill>
              <a:schemeClr val="accent4"/>
            </a:solid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68"/>
            <p:cNvSpPr/>
            <p:nvPr/>
          </p:nvSpPr>
          <p:spPr>
            <a:xfrm>
              <a:off x="467000" y="2248325"/>
              <a:ext cx="95275" cy="55675"/>
            </a:xfrm>
            <a:custGeom>
              <a:avLst/>
              <a:gdLst/>
              <a:ahLst/>
              <a:cxnLst/>
              <a:rect l="l" t="t" r="r" b="b"/>
              <a:pathLst>
                <a:path w="3811" h="2227" extrusionOk="0">
                  <a:moveTo>
                    <a:pt x="251" y="0"/>
                  </a:moveTo>
                  <a:cubicBezTo>
                    <a:pt x="108" y="0"/>
                    <a:pt x="1" y="119"/>
                    <a:pt x="1" y="262"/>
                  </a:cubicBezTo>
                  <a:lnTo>
                    <a:pt x="1" y="1977"/>
                  </a:lnTo>
                  <a:cubicBezTo>
                    <a:pt x="1" y="2108"/>
                    <a:pt x="108" y="2227"/>
                    <a:pt x="251" y="2227"/>
                  </a:cubicBezTo>
                  <a:lnTo>
                    <a:pt x="3549" y="2227"/>
                  </a:lnTo>
                  <a:cubicBezTo>
                    <a:pt x="3692" y="2227"/>
                    <a:pt x="3811" y="2108"/>
                    <a:pt x="3811" y="1977"/>
                  </a:cubicBezTo>
                  <a:lnTo>
                    <a:pt x="3811" y="262"/>
                  </a:lnTo>
                  <a:cubicBezTo>
                    <a:pt x="3811" y="119"/>
                    <a:pt x="3692" y="0"/>
                    <a:pt x="3549" y="0"/>
                  </a:cubicBezTo>
                  <a:close/>
                </a:path>
              </a:pathLst>
            </a:custGeom>
            <a:solidFill>
              <a:schemeClr val="accent4"/>
            </a:solid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68"/>
            <p:cNvSpPr/>
            <p:nvPr/>
          </p:nvSpPr>
          <p:spPr>
            <a:xfrm>
              <a:off x="544700" y="2157825"/>
              <a:ext cx="55375" cy="55400"/>
            </a:xfrm>
            <a:custGeom>
              <a:avLst/>
              <a:gdLst/>
              <a:ahLst/>
              <a:cxnLst/>
              <a:rect l="l" t="t" r="r" b="b"/>
              <a:pathLst>
                <a:path w="2215" h="2216" extrusionOk="0">
                  <a:moveTo>
                    <a:pt x="191" y="1"/>
                  </a:moveTo>
                  <a:cubicBezTo>
                    <a:pt x="84" y="1"/>
                    <a:pt x="0" y="84"/>
                    <a:pt x="0" y="191"/>
                  </a:cubicBezTo>
                  <a:lnTo>
                    <a:pt x="0" y="2025"/>
                  </a:lnTo>
                  <a:cubicBezTo>
                    <a:pt x="0" y="2132"/>
                    <a:pt x="84" y="2215"/>
                    <a:pt x="191" y="2215"/>
                  </a:cubicBezTo>
                  <a:lnTo>
                    <a:pt x="2025" y="2215"/>
                  </a:lnTo>
                  <a:cubicBezTo>
                    <a:pt x="2132" y="2215"/>
                    <a:pt x="2215" y="2132"/>
                    <a:pt x="2215" y="2025"/>
                  </a:cubicBezTo>
                  <a:lnTo>
                    <a:pt x="2215" y="191"/>
                  </a:lnTo>
                  <a:cubicBezTo>
                    <a:pt x="2215" y="84"/>
                    <a:pt x="2132" y="1"/>
                    <a:pt x="2025" y="1"/>
                  </a:cubicBezTo>
                  <a:close/>
                </a:path>
              </a:pathLst>
            </a:custGeom>
            <a:solidFill>
              <a:schemeClr val="accent4"/>
            </a:solid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68"/>
            <p:cNvSpPr/>
            <p:nvPr/>
          </p:nvSpPr>
          <p:spPr>
            <a:xfrm>
              <a:off x="622375" y="2157825"/>
              <a:ext cx="55400" cy="55400"/>
            </a:xfrm>
            <a:custGeom>
              <a:avLst/>
              <a:gdLst/>
              <a:ahLst/>
              <a:cxnLst/>
              <a:rect l="l" t="t" r="r" b="b"/>
              <a:pathLst>
                <a:path w="2216" h="2216" extrusionOk="0">
                  <a:moveTo>
                    <a:pt x="191" y="1"/>
                  </a:moveTo>
                  <a:cubicBezTo>
                    <a:pt x="84" y="1"/>
                    <a:pt x="1" y="84"/>
                    <a:pt x="1" y="191"/>
                  </a:cubicBezTo>
                  <a:lnTo>
                    <a:pt x="1" y="2025"/>
                  </a:lnTo>
                  <a:cubicBezTo>
                    <a:pt x="1" y="2132"/>
                    <a:pt x="84" y="2215"/>
                    <a:pt x="191" y="2215"/>
                  </a:cubicBezTo>
                  <a:lnTo>
                    <a:pt x="2025" y="2215"/>
                  </a:lnTo>
                  <a:cubicBezTo>
                    <a:pt x="2132" y="2215"/>
                    <a:pt x="2216" y="2132"/>
                    <a:pt x="2216" y="2025"/>
                  </a:cubicBezTo>
                  <a:lnTo>
                    <a:pt x="2216" y="191"/>
                  </a:lnTo>
                  <a:cubicBezTo>
                    <a:pt x="2216" y="84"/>
                    <a:pt x="2132" y="1"/>
                    <a:pt x="2025" y="1"/>
                  </a:cubicBezTo>
                  <a:close/>
                </a:path>
              </a:pathLst>
            </a:custGeom>
            <a:solidFill>
              <a:schemeClr val="accent4"/>
            </a:solid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68"/>
            <p:cNvSpPr/>
            <p:nvPr/>
          </p:nvSpPr>
          <p:spPr>
            <a:xfrm>
              <a:off x="700075" y="2157825"/>
              <a:ext cx="55675" cy="55400"/>
            </a:xfrm>
            <a:custGeom>
              <a:avLst/>
              <a:gdLst/>
              <a:ahLst/>
              <a:cxnLst/>
              <a:rect l="l" t="t" r="r" b="b"/>
              <a:pathLst>
                <a:path w="2227" h="2216" extrusionOk="0">
                  <a:moveTo>
                    <a:pt x="203" y="1"/>
                  </a:moveTo>
                  <a:cubicBezTo>
                    <a:pt x="96" y="1"/>
                    <a:pt x="1" y="84"/>
                    <a:pt x="1" y="191"/>
                  </a:cubicBezTo>
                  <a:lnTo>
                    <a:pt x="1" y="2025"/>
                  </a:lnTo>
                  <a:cubicBezTo>
                    <a:pt x="1" y="2132"/>
                    <a:pt x="96" y="2215"/>
                    <a:pt x="203" y="2215"/>
                  </a:cubicBezTo>
                  <a:lnTo>
                    <a:pt x="2025" y="2215"/>
                  </a:lnTo>
                  <a:cubicBezTo>
                    <a:pt x="2132" y="2215"/>
                    <a:pt x="2227" y="2132"/>
                    <a:pt x="2227" y="2025"/>
                  </a:cubicBezTo>
                  <a:lnTo>
                    <a:pt x="2227" y="191"/>
                  </a:lnTo>
                  <a:cubicBezTo>
                    <a:pt x="2227" y="84"/>
                    <a:pt x="2132" y="1"/>
                    <a:pt x="2025" y="1"/>
                  </a:cubicBezTo>
                  <a:close/>
                </a:path>
              </a:pathLst>
            </a:custGeom>
            <a:solidFill>
              <a:schemeClr val="accent4"/>
            </a:solid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68"/>
            <p:cNvSpPr/>
            <p:nvPr/>
          </p:nvSpPr>
          <p:spPr>
            <a:xfrm>
              <a:off x="777775" y="2157825"/>
              <a:ext cx="55675" cy="55400"/>
            </a:xfrm>
            <a:custGeom>
              <a:avLst/>
              <a:gdLst/>
              <a:ahLst/>
              <a:cxnLst/>
              <a:rect l="l" t="t" r="r" b="b"/>
              <a:pathLst>
                <a:path w="2227" h="2216" extrusionOk="0">
                  <a:moveTo>
                    <a:pt x="202" y="1"/>
                  </a:moveTo>
                  <a:cubicBezTo>
                    <a:pt x="95" y="1"/>
                    <a:pt x="0" y="84"/>
                    <a:pt x="0" y="191"/>
                  </a:cubicBezTo>
                  <a:lnTo>
                    <a:pt x="0" y="2025"/>
                  </a:lnTo>
                  <a:cubicBezTo>
                    <a:pt x="0" y="2132"/>
                    <a:pt x="95" y="2215"/>
                    <a:pt x="202" y="2215"/>
                  </a:cubicBezTo>
                  <a:lnTo>
                    <a:pt x="2024" y="2215"/>
                  </a:lnTo>
                  <a:cubicBezTo>
                    <a:pt x="2131" y="2215"/>
                    <a:pt x="2227" y="2132"/>
                    <a:pt x="2227" y="2025"/>
                  </a:cubicBezTo>
                  <a:lnTo>
                    <a:pt x="2227" y="191"/>
                  </a:lnTo>
                  <a:cubicBezTo>
                    <a:pt x="2227" y="84"/>
                    <a:pt x="2131" y="1"/>
                    <a:pt x="2024" y="1"/>
                  </a:cubicBezTo>
                  <a:close/>
                </a:path>
              </a:pathLst>
            </a:custGeom>
            <a:solidFill>
              <a:schemeClr val="accent4"/>
            </a:solid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68"/>
            <p:cNvSpPr/>
            <p:nvPr/>
          </p:nvSpPr>
          <p:spPr>
            <a:xfrm>
              <a:off x="855450" y="2157825"/>
              <a:ext cx="55700" cy="55400"/>
            </a:xfrm>
            <a:custGeom>
              <a:avLst/>
              <a:gdLst/>
              <a:ahLst/>
              <a:cxnLst/>
              <a:rect l="l" t="t" r="r" b="b"/>
              <a:pathLst>
                <a:path w="2228" h="2216" extrusionOk="0">
                  <a:moveTo>
                    <a:pt x="203" y="1"/>
                  </a:moveTo>
                  <a:cubicBezTo>
                    <a:pt x="96" y="1"/>
                    <a:pt x="1" y="84"/>
                    <a:pt x="1" y="191"/>
                  </a:cubicBezTo>
                  <a:lnTo>
                    <a:pt x="1" y="2025"/>
                  </a:lnTo>
                  <a:cubicBezTo>
                    <a:pt x="1" y="2132"/>
                    <a:pt x="96" y="2215"/>
                    <a:pt x="203" y="2215"/>
                  </a:cubicBezTo>
                  <a:lnTo>
                    <a:pt x="2037" y="2215"/>
                  </a:lnTo>
                  <a:cubicBezTo>
                    <a:pt x="2144" y="2215"/>
                    <a:pt x="2227" y="2132"/>
                    <a:pt x="2227" y="2025"/>
                  </a:cubicBezTo>
                  <a:lnTo>
                    <a:pt x="2227" y="191"/>
                  </a:lnTo>
                  <a:cubicBezTo>
                    <a:pt x="2227" y="84"/>
                    <a:pt x="2144" y="1"/>
                    <a:pt x="2037" y="1"/>
                  </a:cubicBezTo>
                  <a:close/>
                </a:path>
              </a:pathLst>
            </a:custGeom>
            <a:solidFill>
              <a:schemeClr val="accent4"/>
            </a:solid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68"/>
            <p:cNvSpPr/>
            <p:nvPr/>
          </p:nvSpPr>
          <p:spPr>
            <a:xfrm>
              <a:off x="933150" y="2157825"/>
              <a:ext cx="55675" cy="55400"/>
            </a:xfrm>
            <a:custGeom>
              <a:avLst/>
              <a:gdLst/>
              <a:ahLst/>
              <a:cxnLst/>
              <a:rect l="l" t="t" r="r" b="b"/>
              <a:pathLst>
                <a:path w="2227" h="2216" extrusionOk="0">
                  <a:moveTo>
                    <a:pt x="203" y="1"/>
                  </a:moveTo>
                  <a:cubicBezTo>
                    <a:pt x="95" y="1"/>
                    <a:pt x="0" y="84"/>
                    <a:pt x="0" y="191"/>
                  </a:cubicBezTo>
                  <a:lnTo>
                    <a:pt x="0" y="2025"/>
                  </a:lnTo>
                  <a:cubicBezTo>
                    <a:pt x="0" y="2132"/>
                    <a:pt x="95" y="2215"/>
                    <a:pt x="203" y="2215"/>
                  </a:cubicBezTo>
                  <a:lnTo>
                    <a:pt x="2036" y="2215"/>
                  </a:lnTo>
                  <a:cubicBezTo>
                    <a:pt x="2143" y="2215"/>
                    <a:pt x="2227" y="2132"/>
                    <a:pt x="2227" y="2025"/>
                  </a:cubicBezTo>
                  <a:lnTo>
                    <a:pt x="2227" y="191"/>
                  </a:lnTo>
                  <a:cubicBezTo>
                    <a:pt x="2227" y="84"/>
                    <a:pt x="2143" y="1"/>
                    <a:pt x="2036" y="1"/>
                  </a:cubicBezTo>
                  <a:close/>
                </a:path>
              </a:pathLst>
            </a:custGeom>
            <a:solidFill>
              <a:schemeClr val="accent4"/>
            </a:solid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68"/>
            <p:cNvSpPr/>
            <p:nvPr/>
          </p:nvSpPr>
          <p:spPr>
            <a:xfrm>
              <a:off x="1011125" y="2157825"/>
              <a:ext cx="55400" cy="55400"/>
            </a:xfrm>
            <a:custGeom>
              <a:avLst/>
              <a:gdLst/>
              <a:ahLst/>
              <a:cxnLst/>
              <a:rect l="l" t="t" r="r" b="b"/>
              <a:pathLst>
                <a:path w="2216" h="2216" extrusionOk="0">
                  <a:moveTo>
                    <a:pt x="191" y="1"/>
                  </a:moveTo>
                  <a:cubicBezTo>
                    <a:pt x="84" y="1"/>
                    <a:pt x="1" y="84"/>
                    <a:pt x="1" y="191"/>
                  </a:cubicBezTo>
                  <a:lnTo>
                    <a:pt x="1" y="2025"/>
                  </a:lnTo>
                  <a:cubicBezTo>
                    <a:pt x="1" y="2132"/>
                    <a:pt x="84" y="2215"/>
                    <a:pt x="191" y="2215"/>
                  </a:cubicBezTo>
                  <a:lnTo>
                    <a:pt x="2025" y="2215"/>
                  </a:lnTo>
                  <a:cubicBezTo>
                    <a:pt x="2132" y="2215"/>
                    <a:pt x="2215" y="2132"/>
                    <a:pt x="2215" y="2025"/>
                  </a:cubicBezTo>
                  <a:lnTo>
                    <a:pt x="2215" y="191"/>
                  </a:lnTo>
                  <a:cubicBezTo>
                    <a:pt x="2215" y="84"/>
                    <a:pt x="2132" y="1"/>
                    <a:pt x="2025" y="1"/>
                  </a:cubicBezTo>
                  <a:close/>
                </a:path>
              </a:pathLst>
            </a:custGeom>
            <a:solidFill>
              <a:schemeClr val="accent4"/>
            </a:solid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68"/>
            <p:cNvSpPr/>
            <p:nvPr/>
          </p:nvSpPr>
          <p:spPr>
            <a:xfrm>
              <a:off x="1088825" y="2157825"/>
              <a:ext cx="55375" cy="55400"/>
            </a:xfrm>
            <a:custGeom>
              <a:avLst/>
              <a:gdLst/>
              <a:ahLst/>
              <a:cxnLst/>
              <a:rect l="l" t="t" r="r" b="b"/>
              <a:pathLst>
                <a:path w="2215" h="2216" extrusionOk="0">
                  <a:moveTo>
                    <a:pt x="191" y="1"/>
                  </a:moveTo>
                  <a:cubicBezTo>
                    <a:pt x="83" y="1"/>
                    <a:pt x="0" y="84"/>
                    <a:pt x="0" y="191"/>
                  </a:cubicBezTo>
                  <a:lnTo>
                    <a:pt x="0" y="2025"/>
                  </a:lnTo>
                  <a:cubicBezTo>
                    <a:pt x="0" y="2132"/>
                    <a:pt x="83" y="2215"/>
                    <a:pt x="191" y="2215"/>
                  </a:cubicBezTo>
                  <a:lnTo>
                    <a:pt x="2024" y="2215"/>
                  </a:lnTo>
                  <a:cubicBezTo>
                    <a:pt x="2131" y="2215"/>
                    <a:pt x="2215" y="2132"/>
                    <a:pt x="2215" y="2025"/>
                  </a:cubicBezTo>
                  <a:lnTo>
                    <a:pt x="2215" y="191"/>
                  </a:lnTo>
                  <a:cubicBezTo>
                    <a:pt x="2215" y="84"/>
                    <a:pt x="2131" y="1"/>
                    <a:pt x="2024" y="1"/>
                  </a:cubicBezTo>
                  <a:close/>
                </a:path>
              </a:pathLst>
            </a:custGeom>
            <a:solidFill>
              <a:schemeClr val="accent4"/>
            </a:solid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68"/>
            <p:cNvSpPr/>
            <p:nvPr/>
          </p:nvSpPr>
          <p:spPr>
            <a:xfrm>
              <a:off x="1166500" y="2157825"/>
              <a:ext cx="55700" cy="55400"/>
            </a:xfrm>
            <a:custGeom>
              <a:avLst/>
              <a:gdLst/>
              <a:ahLst/>
              <a:cxnLst/>
              <a:rect l="l" t="t" r="r" b="b"/>
              <a:pathLst>
                <a:path w="2228" h="2216" extrusionOk="0">
                  <a:moveTo>
                    <a:pt x="191" y="1"/>
                  </a:moveTo>
                  <a:cubicBezTo>
                    <a:pt x="84" y="1"/>
                    <a:pt x="1" y="84"/>
                    <a:pt x="1" y="191"/>
                  </a:cubicBezTo>
                  <a:lnTo>
                    <a:pt x="1" y="2025"/>
                  </a:lnTo>
                  <a:cubicBezTo>
                    <a:pt x="1" y="2132"/>
                    <a:pt x="84" y="2215"/>
                    <a:pt x="191" y="2215"/>
                  </a:cubicBezTo>
                  <a:lnTo>
                    <a:pt x="2025" y="2215"/>
                  </a:lnTo>
                  <a:cubicBezTo>
                    <a:pt x="2132" y="2215"/>
                    <a:pt x="2227" y="2132"/>
                    <a:pt x="2227" y="2025"/>
                  </a:cubicBezTo>
                  <a:lnTo>
                    <a:pt x="2227" y="191"/>
                  </a:lnTo>
                  <a:cubicBezTo>
                    <a:pt x="2227" y="84"/>
                    <a:pt x="2132" y="1"/>
                    <a:pt x="2025" y="1"/>
                  </a:cubicBezTo>
                  <a:close/>
                </a:path>
              </a:pathLst>
            </a:custGeom>
            <a:solidFill>
              <a:schemeClr val="accent4"/>
            </a:solid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68"/>
            <p:cNvSpPr/>
            <p:nvPr/>
          </p:nvSpPr>
          <p:spPr>
            <a:xfrm>
              <a:off x="1244200" y="2157825"/>
              <a:ext cx="55675" cy="55400"/>
            </a:xfrm>
            <a:custGeom>
              <a:avLst/>
              <a:gdLst/>
              <a:ahLst/>
              <a:cxnLst/>
              <a:rect l="l" t="t" r="r" b="b"/>
              <a:pathLst>
                <a:path w="2227" h="2216" extrusionOk="0">
                  <a:moveTo>
                    <a:pt x="191" y="1"/>
                  </a:moveTo>
                  <a:cubicBezTo>
                    <a:pt x="83" y="1"/>
                    <a:pt x="0" y="84"/>
                    <a:pt x="0" y="191"/>
                  </a:cubicBezTo>
                  <a:lnTo>
                    <a:pt x="0" y="2025"/>
                  </a:lnTo>
                  <a:cubicBezTo>
                    <a:pt x="0" y="2132"/>
                    <a:pt x="83" y="2215"/>
                    <a:pt x="191" y="2215"/>
                  </a:cubicBezTo>
                  <a:lnTo>
                    <a:pt x="2024" y="2215"/>
                  </a:lnTo>
                  <a:cubicBezTo>
                    <a:pt x="2131" y="2215"/>
                    <a:pt x="2227" y="2132"/>
                    <a:pt x="2227" y="2025"/>
                  </a:cubicBezTo>
                  <a:lnTo>
                    <a:pt x="2227" y="191"/>
                  </a:lnTo>
                  <a:cubicBezTo>
                    <a:pt x="2227" y="84"/>
                    <a:pt x="2131" y="1"/>
                    <a:pt x="2024" y="1"/>
                  </a:cubicBezTo>
                  <a:close/>
                </a:path>
              </a:pathLst>
            </a:custGeom>
            <a:solidFill>
              <a:schemeClr val="accent4"/>
            </a:solid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68"/>
            <p:cNvSpPr/>
            <p:nvPr/>
          </p:nvSpPr>
          <p:spPr>
            <a:xfrm>
              <a:off x="1321875" y="2157825"/>
              <a:ext cx="55700" cy="55400"/>
            </a:xfrm>
            <a:custGeom>
              <a:avLst/>
              <a:gdLst/>
              <a:ahLst/>
              <a:cxnLst/>
              <a:rect l="l" t="t" r="r" b="b"/>
              <a:pathLst>
                <a:path w="2228" h="2216" extrusionOk="0">
                  <a:moveTo>
                    <a:pt x="203" y="1"/>
                  </a:moveTo>
                  <a:cubicBezTo>
                    <a:pt x="96" y="1"/>
                    <a:pt x="1" y="84"/>
                    <a:pt x="1" y="191"/>
                  </a:cubicBezTo>
                  <a:lnTo>
                    <a:pt x="1" y="2025"/>
                  </a:lnTo>
                  <a:cubicBezTo>
                    <a:pt x="1" y="2132"/>
                    <a:pt x="96" y="2215"/>
                    <a:pt x="203" y="2215"/>
                  </a:cubicBezTo>
                  <a:lnTo>
                    <a:pt x="2025" y="2215"/>
                  </a:lnTo>
                  <a:cubicBezTo>
                    <a:pt x="2144" y="2215"/>
                    <a:pt x="2227" y="2132"/>
                    <a:pt x="2227" y="2025"/>
                  </a:cubicBezTo>
                  <a:lnTo>
                    <a:pt x="2227" y="191"/>
                  </a:lnTo>
                  <a:cubicBezTo>
                    <a:pt x="2227" y="84"/>
                    <a:pt x="2132" y="1"/>
                    <a:pt x="2025" y="1"/>
                  </a:cubicBezTo>
                  <a:close/>
                </a:path>
              </a:pathLst>
            </a:custGeom>
            <a:solidFill>
              <a:schemeClr val="accent4"/>
            </a:solid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68"/>
            <p:cNvSpPr/>
            <p:nvPr/>
          </p:nvSpPr>
          <p:spPr>
            <a:xfrm>
              <a:off x="1399875" y="2157825"/>
              <a:ext cx="55375" cy="55400"/>
            </a:xfrm>
            <a:custGeom>
              <a:avLst/>
              <a:gdLst/>
              <a:ahLst/>
              <a:cxnLst/>
              <a:rect l="l" t="t" r="r" b="b"/>
              <a:pathLst>
                <a:path w="2215" h="2216" extrusionOk="0">
                  <a:moveTo>
                    <a:pt x="191" y="1"/>
                  </a:moveTo>
                  <a:cubicBezTo>
                    <a:pt x="83" y="1"/>
                    <a:pt x="0" y="84"/>
                    <a:pt x="0" y="191"/>
                  </a:cubicBezTo>
                  <a:lnTo>
                    <a:pt x="0" y="2025"/>
                  </a:lnTo>
                  <a:cubicBezTo>
                    <a:pt x="0" y="2132"/>
                    <a:pt x="83" y="2215"/>
                    <a:pt x="191" y="2215"/>
                  </a:cubicBezTo>
                  <a:lnTo>
                    <a:pt x="2024" y="2215"/>
                  </a:lnTo>
                  <a:cubicBezTo>
                    <a:pt x="2131" y="2215"/>
                    <a:pt x="2215" y="2132"/>
                    <a:pt x="2215" y="2025"/>
                  </a:cubicBezTo>
                  <a:lnTo>
                    <a:pt x="2215" y="191"/>
                  </a:lnTo>
                  <a:cubicBezTo>
                    <a:pt x="2215" y="84"/>
                    <a:pt x="2131" y="1"/>
                    <a:pt x="2024" y="1"/>
                  </a:cubicBezTo>
                  <a:close/>
                </a:path>
              </a:pathLst>
            </a:custGeom>
            <a:solidFill>
              <a:schemeClr val="accent4"/>
            </a:solid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68"/>
            <p:cNvSpPr/>
            <p:nvPr/>
          </p:nvSpPr>
          <p:spPr>
            <a:xfrm>
              <a:off x="467000" y="2338525"/>
              <a:ext cx="55400" cy="55375"/>
            </a:xfrm>
            <a:custGeom>
              <a:avLst/>
              <a:gdLst/>
              <a:ahLst/>
              <a:cxnLst/>
              <a:rect l="l" t="t" r="r" b="b"/>
              <a:pathLst>
                <a:path w="2216" h="2215" extrusionOk="0">
                  <a:moveTo>
                    <a:pt x="191" y="0"/>
                  </a:moveTo>
                  <a:cubicBezTo>
                    <a:pt x="84" y="0"/>
                    <a:pt x="1" y="83"/>
                    <a:pt x="1" y="191"/>
                  </a:cubicBezTo>
                  <a:lnTo>
                    <a:pt x="1" y="2024"/>
                  </a:lnTo>
                  <a:cubicBezTo>
                    <a:pt x="1" y="2131"/>
                    <a:pt x="84" y="2215"/>
                    <a:pt x="191" y="2215"/>
                  </a:cubicBezTo>
                  <a:lnTo>
                    <a:pt x="2025" y="2215"/>
                  </a:lnTo>
                  <a:cubicBezTo>
                    <a:pt x="2132" y="2215"/>
                    <a:pt x="2215" y="2131"/>
                    <a:pt x="2215" y="2024"/>
                  </a:cubicBezTo>
                  <a:lnTo>
                    <a:pt x="2215" y="191"/>
                  </a:lnTo>
                  <a:cubicBezTo>
                    <a:pt x="2215" y="83"/>
                    <a:pt x="2132" y="0"/>
                    <a:pt x="2025" y="0"/>
                  </a:cubicBezTo>
                  <a:close/>
                </a:path>
              </a:pathLst>
            </a:custGeom>
            <a:solidFill>
              <a:schemeClr val="accent4"/>
            </a:solid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68"/>
            <p:cNvSpPr/>
            <p:nvPr/>
          </p:nvSpPr>
          <p:spPr>
            <a:xfrm>
              <a:off x="544700" y="2338525"/>
              <a:ext cx="55375" cy="55375"/>
            </a:xfrm>
            <a:custGeom>
              <a:avLst/>
              <a:gdLst/>
              <a:ahLst/>
              <a:cxnLst/>
              <a:rect l="l" t="t" r="r" b="b"/>
              <a:pathLst>
                <a:path w="2215" h="2215" extrusionOk="0">
                  <a:moveTo>
                    <a:pt x="191" y="0"/>
                  </a:moveTo>
                  <a:cubicBezTo>
                    <a:pt x="84" y="0"/>
                    <a:pt x="0" y="83"/>
                    <a:pt x="0" y="191"/>
                  </a:cubicBezTo>
                  <a:lnTo>
                    <a:pt x="0" y="2024"/>
                  </a:lnTo>
                  <a:cubicBezTo>
                    <a:pt x="0" y="2131"/>
                    <a:pt x="84" y="2215"/>
                    <a:pt x="191" y="2215"/>
                  </a:cubicBezTo>
                  <a:lnTo>
                    <a:pt x="2025" y="2215"/>
                  </a:lnTo>
                  <a:cubicBezTo>
                    <a:pt x="2132" y="2215"/>
                    <a:pt x="2215" y="2131"/>
                    <a:pt x="2215" y="2024"/>
                  </a:cubicBezTo>
                  <a:lnTo>
                    <a:pt x="2215" y="191"/>
                  </a:lnTo>
                  <a:cubicBezTo>
                    <a:pt x="2215" y="83"/>
                    <a:pt x="2132" y="0"/>
                    <a:pt x="2025" y="0"/>
                  </a:cubicBezTo>
                  <a:close/>
                </a:path>
              </a:pathLst>
            </a:custGeom>
            <a:solidFill>
              <a:schemeClr val="accent4"/>
            </a:solid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68"/>
            <p:cNvSpPr/>
            <p:nvPr/>
          </p:nvSpPr>
          <p:spPr>
            <a:xfrm>
              <a:off x="622375" y="2338525"/>
              <a:ext cx="55400" cy="55375"/>
            </a:xfrm>
            <a:custGeom>
              <a:avLst/>
              <a:gdLst/>
              <a:ahLst/>
              <a:cxnLst/>
              <a:rect l="l" t="t" r="r" b="b"/>
              <a:pathLst>
                <a:path w="2216" h="2215" extrusionOk="0">
                  <a:moveTo>
                    <a:pt x="191" y="0"/>
                  </a:moveTo>
                  <a:cubicBezTo>
                    <a:pt x="84" y="0"/>
                    <a:pt x="1" y="83"/>
                    <a:pt x="1" y="191"/>
                  </a:cubicBezTo>
                  <a:lnTo>
                    <a:pt x="1" y="2024"/>
                  </a:lnTo>
                  <a:cubicBezTo>
                    <a:pt x="1" y="2131"/>
                    <a:pt x="84" y="2215"/>
                    <a:pt x="191" y="2215"/>
                  </a:cubicBezTo>
                  <a:lnTo>
                    <a:pt x="2025" y="2215"/>
                  </a:lnTo>
                  <a:cubicBezTo>
                    <a:pt x="2132" y="2215"/>
                    <a:pt x="2216" y="2131"/>
                    <a:pt x="2216" y="2024"/>
                  </a:cubicBezTo>
                  <a:lnTo>
                    <a:pt x="2216" y="191"/>
                  </a:lnTo>
                  <a:cubicBezTo>
                    <a:pt x="2216" y="83"/>
                    <a:pt x="2132" y="0"/>
                    <a:pt x="2025" y="0"/>
                  </a:cubicBezTo>
                  <a:close/>
                </a:path>
              </a:pathLst>
            </a:custGeom>
            <a:solidFill>
              <a:schemeClr val="accent4"/>
            </a:solid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68"/>
            <p:cNvSpPr/>
            <p:nvPr/>
          </p:nvSpPr>
          <p:spPr>
            <a:xfrm>
              <a:off x="467000" y="2428400"/>
              <a:ext cx="55400" cy="55400"/>
            </a:xfrm>
            <a:custGeom>
              <a:avLst/>
              <a:gdLst/>
              <a:ahLst/>
              <a:cxnLst/>
              <a:rect l="l" t="t" r="r" b="b"/>
              <a:pathLst>
                <a:path w="2216" h="2216" extrusionOk="0">
                  <a:moveTo>
                    <a:pt x="191" y="1"/>
                  </a:moveTo>
                  <a:cubicBezTo>
                    <a:pt x="84" y="1"/>
                    <a:pt x="1" y="84"/>
                    <a:pt x="1" y="191"/>
                  </a:cubicBezTo>
                  <a:lnTo>
                    <a:pt x="1" y="2025"/>
                  </a:lnTo>
                  <a:cubicBezTo>
                    <a:pt x="1" y="2132"/>
                    <a:pt x="84" y="2215"/>
                    <a:pt x="191" y="2215"/>
                  </a:cubicBezTo>
                  <a:lnTo>
                    <a:pt x="2025" y="2215"/>
                  </a:lnTo>
                  <a:cubicBezTo>
                    <a:pt x="2132" y="2215"/>
                    <a:pt x="2215" y="2132"/>
                    <a:pt x="2215" y="2025"/>
                  </a:cubicBezTo>
                  <a:lnTo>
                    <a:pt x="2215" y="191"/>
                  </a:lnTo>
                  <a:cubicBezTo>
                    <a:pt x="2215" y="84"/>
                    <a:pt x="2132" y="1"/>
                    <a:pt x="2025" y="1"/>
                  </a:cubicBezTo>
                  <a:close/>
                </a:path>
              </a:pathLst>
            </a:custGeom>
            <a:solidFill>
              <a:schemeClr val="accent4"/>
            </a:solid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68"/>
            <p:cNvSpPr/>
            <p:nvPr/>
          </p:nvSpPr>
          <p:spPr>
            <a:xfrm>
              <a:off x="544700" y="2428400"/>
              <a:ext cx="55375" cy="55400"/>
            </a:xfrm>
            <a:custGeom>
              <a:avLst/>
              <a:gdLst/>
              <a:ahLst/>
              <a:cxnLst/>
              <a:rect l="l" t="t" r="r" b="b"/>
              <a:pathLst>
                <a:path w="2215" h="2216" extrusionOk="0">
                  <a:moveTo>
                    <a:pt x="191" y="1"/>
                  </a:moveTo>
                  <a:cubicBezTo>
                    <a:pt x="84" y="1"/>
                    <a:pt x="0" y="84"/>
                    <a:pt x="0" y="191"/>
                  </a:cubicBezTo>
                  <a:lnTo>
                    <a:pt x="0" y="2025"/>
                  </a:lnTo>
                  <a:cubicBezTo>
                    <a:pt x="0" y="2132"/>
                    <a:pt x="84" y="2215"/>
                    <a:pt x="191" y="2215"/>
                  </a:cubicBezTo>
                  <a:lnTo>
                    <a:pt x="2025" y="2215"/>
                  </a:lnTo>
                  <a:cubicBezTo>
                    <a:pt x="2132" y="2215"/>
                    <a:pt x="2215" y="2132"/>
                    <a:pt x="2215" y="2025"/>
                  </a:cubicBezTo>
                  <a:lnTo>
                    <a:pt x="2215" y="191"/>
                  </a:lnTo>
                  <a:cubicBezTo>
                    <a:pt x="2215" y="84"/>
                    <a:pt x="2132" y="1"/>
                    <a:pt x="2025" y="1"/>
                  </a:cubicBezTo>
                  <a:close/>
                </a:path>
              </a:pathLst>
            </a:custGeom>
            <a:solidFill>
              <a:schemeClr val="accent4"/>
            </a:solid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68"/>
            <p:cNvSpPr/>
            <p:nvPr/>
          </p:nvSpPr>
          <p:spPr>
            <a:xfrm>
              <a:off x="622375" y="2428400"/>
              <a:ext cx="55400" cy="55400"/>
            </a:xfrm>
            <a:custGeom>
              <a:avLst/>
              <a:gdLst/>
              <a:ahLst/>
              <a:cxnLst/>
              <a:rect l="l" t="t" r="r" b="b"/>
              <a:pathLst>
                <a:path w="2216" h="2216" extrusionOk="0">
                  <a:moveTo>
                    <a:pt x="191" y="1"/>
                  </a:moveTo>
                  <a:cubicBezTo>
                    <a:pt x="84" y="1"/>
                    <a:pt x="1" y="84"/>
                    <a:pt x="1" y="191"/>
                  </a:cubicBezTo>
                  <a:lnTo>
                    <a:pt x="1" y="2025"/>
                  </a:lnTo>
                  <a:cubicBezTo>
                    <a:pt x="1" y="2132"/>
                    <a:pt x="84" y="2215"/>
                    <a:pt x="191" y="2215"/>
                  </a:cubicBezTo>
                  <a:lnTo>
                    <a:pt x="2025" y="2215"/>
                  </a:lnTo>
                  <a:cubicBezTo>
                    <a:pt x="2132" y="2215"/>
                    <a:pt x="2216" y="2132"/>
                    <a:pt x="2216" y="2025"/>
                  </a:cubicBezTo>
                  <a:lnTo>
                    <a:pt x="2216" y="191"/>
                  </a:lnTo>
                  <a:cubicBezTo>
                    <a:pt x="2216" y="84"/>
                    <a:pt x="2132" y="1"/>
                    <a:pt x="2025" y="1"/>
                  </a:cubicBezTo>
                  <a:close/>
                </a:path>
              </a:pathLst>
            </a:custGeom>
            <a:solidFill>
              <a:schemeClr val="accent4"/>
            </a:solid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68"/>
            <p:cNvSpPr/>
            <p:nvPr/>
          </p:nvSpPr>
          <p:spPr>
            <a:xfrm>
              <a:off x="700075" y="2338525"/>
              <a:ext cx="55675" cy="55375"/>
            </a:xfrm>
            <a:custGeom>
              <a:avLst/>
              <a:gdLst/>
              <a:ahLst/>
              <a:cxnLst/>
              <a:rect l="l" t="t" r="r" b="b"/>
              <a:pathLst>
                <a:path w="2227" h="2215" extrusionOk="0">
                  <a:moveTo>
                    <a:pt x="203" y="0"/>
                  </a:moveTo>
                  <a:cubicBezTo>
                    <a:pt x="96" y="0"/>
                    <a:pt x="1" y="83"/>
                    <a:pt x="1" y="191"/>
                  </a:cubicBezTo>
                  <a:lnTo>
                    <a:pt x="1" y="2024"/>
                  </a:lnTo>
                  <a:cubicBezTo>
                    <a:pt x="1" y="2131"/>
                    <a:pt x="96" y="2215"/>
                    <a:pt x="203" y="2215"/>
                  </a:cubicBezTo>
                  <a:lnTo>
                    <a:pt x="2025" y="2215"/>
                  </a:lnTo>
                  <a:cubicBezTo>
                    <a:pt x="2132" y="2215"/>
                    <a:pt x="2227" y="2131"/>
                    <a:pt x="2227" y="2024"/>
                  </a:cubicBezTo>
                  <a:lnTo>
                    <a:pt x="2227" y="191"/>
                  </a:lnTo>
                  <a:cubicBezTo>
                    <a:pt x="2227" y="83"/>
                    <a:pt x="2132" y="0"/>
                    <a:pt x="2025" y="0"/>
                  </a:cubicBezTo>
                  <a:close/>
                </a:path>
              </a:pathLst>
            </a:custGeom>
            <a:solidFill>
              <a:schemeClr val="accent4"/>
            </a:solid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68"/>
            <p:cNvSpPr/>
            <p:nvPr/>
          </p:nvSpPr>
          <p:spPr>
            <a:xfrm>
              <a:off x="777775" y="2338525"/>
              <a:ext cx="55675" cy="55375"/>
            </a:xfrm>
            <a:custGeom>
              <a:avLst/>
              <a:gdLst/>
              <a:ahLst/>
              <a:cxnLst/>
              <a:rect l="l" t="t" r="r" b="b"/>
              <a:pathLst>
                <a:path w="2227" h="2215" extrusionOk="0">
                  <a:moveTo>
                    <a:pt x="202" y="0"/>
                  </a:moveTo>
                  <a:cubicBezTo>
                    <a:pt x="95" y="0"/>
                    <a:pt x="0" y="83"/>
                    <a:pt x="0" y="191"/>
                  </a:cubicBezTo>
                  <a:lnTo>
                    <a:pt x="0" y="2024"/>
                  </a:lnTo>
                  <a:cubicBezTo>
                    <a:pt x="0" y="2131"/>
                    <a:pt x="95" y="2215"/>
                    <a:pt x="202" y="2215"/>
                  </a:cubicBezTo>
                  <a:lnTo>
                    <a:pt x="2024" y="2215"/>
                  </a:lnTo>
                  <a:cubicBezTo>
                    <a:pt x="2131" y="2215"/>
                    <a:pt x="2227" y="2131"/>
                    <a:pt x="2227" y="2024"/>
                  </a:cubicBezTo>
                  <a:lnTo>
                    <a:pt x="2227" y="191"/>
                  </a:lnTo>
                  <a:cubicBezTo>
                    <a:pt x="2227" y="83"/>
                    <a:pt x="2131" y="0"/>
                    <a:pt x="2024" y="0"/>
                  </a:cubicBezTo>
                  <a:close/>
                </a:path>
              </a:pathLst>
            </a:custGeom>
            <a:solidFill>
              <a:schemeClr val="accent4"/>
            </a:solid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68"/>
            <p:cNvSpPr/>
            <p:nvPr/>
          </p:nvSpPr>
          <p:spPr>
            <a:xfrm>
              <a:off x="855450" y="2338525"/>
              <a:ext cx="55700" cy="55375"/>
            </a:xfrm>
            <a:custGeom>
              <a:avLst/>
              <a:gdLst/>
              <a:ahLst/>
              <a:cxnLst/>
              <a:rect l="l" t="t" r="r" b="b"/>
              <a:pathLst>
                <a:path w="2228" h="2215" extrusionOk="0">
                  <a:moveTo>
                    <a:pt x="203" y="0"/>
                  </a:moveTo>
                  <a:cubicBezTo>
                    <a:pt x="96" y="0"/>
                    <a:pt x="1" y="83"/>
                    <a:pt x="1" y="191"/>
                  </a:cubicBezTo>
                  <a:lnTo>
                    <a:pt x="1" y="2024"/>
                  </a:lnTo>
                  <a:cubicBezTo>
                    <a:pt x="1" y="2131"/>
                    <a:pt x="96" y="2215"/>
                    <a:pt x="203" y="2215"/>
                  </a:cubicBezTo>
                  <a:lnTo>
                    <a:pt x="2037" y="2215"/>
                  </a:lnTo>
                  <a:cubicBezTo>
                    <a:pt x="2144" y="2215"/>
                    <a:pt x="2227" y="2131"/>
                    <a:pt x="2227" y="2024"/>
                  </a:cubicBezTo>
                  <a:lnTo>
                    <a:pt x="2227" y="191"/>
                  </a:lnTo>
                  <a:cubicBezTo>
                    <a:pt x="2227" y="83"/>
                    <a:pt x="2144" y="0"/>
                    <a:pt x="2037" y="0"/>
                  </a:cubicBezTo>
                  <a:close/>
                </a:path>
              </a:pathLst>
            </a:custGeom>
            <a:solidFill>
              <a:schemeClr val="accent4"/>
            </a:solid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68"/>
            <p:cNvSpPr/>
            <p:nvPr/>
          </p:nvSpPr>
          <p:spPr>
            <a:xfrm>
              <a:off x="933150" y="2338525"/>
              <a:ext cx="55675" cy="55375"/>
            </a:xfrm>
            <a:custGeom>
              <a:avLst/>
              <a:gdLst/>
              <a:ahLst/>
              <a:cxnLst/>
              <a:rect l="l" t="t" r="r" b="b"/>
              <a:pathLst>
                <a:path w="2227" h="2215" extrusionOk="0">
                  <a:moveTo>
                    <a:pt x="203" y="0"/>
                  </a:moveTo>
                  <a:cubicBezTo>
                    <a:pt x="95" y="0"/>
                    <a:pt x="0" y="83"/>
                    <a:pt x="0" y="191"/>
                  </a:cubicBezTo>
                  <a:lnTo>
                    <a:pt x="0" y="2024"/>
                  </a:lnTo>
                  <a:cubicBezTo>
                    <a:pt x="0" y="2131"/>
                    <a:pt x="95" y="2215"/>
                    <a:pt x="203" y="2215"/>
                  </a:cubicBezTo>
                  <a:lnTo>
                    <a:pt x="2036" y="2215"/>
                  </a:lnTo>
                  <a:cubicBezTo>
                    <a:pt x="2143" y="2215"/>
                    <a:pt x="2227" y="2131"/>
                    <a:pt x="2227" y="2024"/>
                  </a:cubicBezTo>
                  <a:lnTo>
                    <a:pt x="2227" y="191"/>
                  </a:lnTo>
                  <a:cubicBezTo>
                    <a:pt x="2227" y="83"/>
                    <a:pt x="2143" y="0"/>
                    <a:pt x="2036" y="0"/>
                  </a:cubicBezTo>
                  <a:close/>
                </a:path>
              </a:pathLst>
            </a:custGeom>
            <a:solidFill>
              <a:schemeClr val="accent4"/>
            </a:solid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68"/>
            <p:cNvSpPr/>
            <p:nvPr/>
          </p:nvSpPr>
          <p:spPr>
            <a:xfrm>
              <a:off x="1011125" y="2338525"/>
              <a:ext cx="55400" cy="55375"/>
            </a:xfrm>
            <a:custGeom>
              <a:avLst/>
              <a:gdLst/>
              <a:ahLst/>
              <a:cxnLst/>
              <a:rect l="l" t="t" r="r" b="b"/>
              <a:pathLst>
                <a:path w="2216" h="2215" extrusionOk="0">
                  <a:moveTo>
                    <a:pt x="191" y="0"/>
                  </a:moveTo>
                  <a:cubicBezTo>
                    <a:pt x="84" y="0"/>
                    <a:pt x="1" y="83"/>
                    <a:pt x="1" y="191"/>
                  </a:cubicBezTo>
                  <a:lnTo>
                    <a:pt x="1" y="2024"/>
                  </a:lnTo>
                  <a:cubicBezTo>
                    <a:pt x="1" y="2131"/>
                    <a:pt x="84" y="2215"/>
                    <a:pt x="191" y="2215"/>
                  </a:cubicBezTo>
                  <a:lnTo>
                    <a:pt x="2025" y="2215"/>
                  </a:lnTo>
                  <a:cubicBezTo>
                    <a:pt x="2132" y="2215"/>
                    <a:pt x="2215" y="2131"/>
                    <a:pt x="2215" y="2024"/>
                  </a:cubicBezTo>
                  <a:lnTo>
                    <a:pt x="2215" y="191"/>
                  </a:lnTo>
                  <a:cubicBezTo>
                    <a:pt x="2215" y="83"/>
                    <a:pt x="2132" y="0"/>
                    <a:pt x="2025" y="0"/>
                  </a:cubicBezTo>
                  <a:close/>
                </a:path>
              </a:pathLst>
            </a:custGeom>
            <a:solidFill>
              <a:schemeClr val="accent4"/>
            </a:solid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68"/>
            <p:cNvSpPr/>
            <p:nvPr/>
          </p:nvSpPr>
          <p:spPr>
            <a:xfrm>
              <a:off x="1088825" y="2338525"/>
              <a:ext cx="55375" cy="55375"/>
            </a:xfrm>
            <a:custGeom>
              <a:avLst/>
              <a:gdLst/>
              <a:ahLst/>
              <a:cxnLst/>
              <a:rect l="l" t="t" r="r" b="b"/>
              <a:pathLst>
                <a:path w="2215" h="2215" extrusionOk="0">
                  <a:moveTo>
                    <a:pt x="191" y="0"/>
                  </a:moveTo>
                  <a:cubicBezTo>
                    <a:pt x="83" y="0"/>
                    <a:pt x="0" y="83"/>
                    <a:pt x="0" y="191"/>
                  </a:cubicBezTo>
                  <a:lnTo>
                    <a:pt x="0" y="2024"/>
                  </a:lnTo>
                  <a:cubicBezTo>
                    <a:pt x="0" y="2131"/>
                    <a:pt x="83" y="2215"/>
                    <a:pt x="191" y="2215"/>
                  </a:cubicBezTo>
                  <a:lnTo>
                    <a:pt x="2024" y="2215"/>
                  </a:lnTo>
                  <a:cubicBezTo>
                    <a:pt x="2131" y="2215"/>
                    <a:pt x="2215" y="2131"/>
                    <a:pt x="2215" y="2024"/>
                  </a:cubicBezTo>
                  <a:lnTo>
                    <a:pt x="2215" y="191"/>
                  </a:lnTo>
                  <a:cubicBezTo>
                    <a:pt x="2215" y="83"/>
                    <a:pt x="2131" y="0"/>
                    <a:pt x="2024" y="0"/>
                  </a:cubicBezTo>
                  <a:close/>
                </a:path>
              </a:pathLst>
            </a:custGeom>
            <a:solidFill>
              <a:schemeClr val="accent4"/>
            </a:solid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68"/>
            <p:cNvSpPr/>
            <p:nvPr/>
          </p:nvSpPr>
          <p:spPr>
            <a:xfrm>
              <a:off x="1166500" y="2338525"/>
              <a:ext cx="55700" cy="55375"/>
            </a:xfrm>
            <a:custGeom>
              <a:avLst/>
              <a:gdLst/>
              <a:ahLst/>
              <a:cxnLst/>
              <a:rect l="l" t="t" r="r" b="b"/>
              <a:pathLst>
                <a:path w="2228" h="2215" extrusionOk="0">
                  <a:moveTo>
                    <a:pt x="191" y="0"/>
                  </a:moveTo>
                  <a:cubicBezTo>
                    <a:pt x="84" y="0"/>
                    <a:pt x="1" y="83"/>
                    <a:pt x="1" y="191"/>
                  </a:cubicBezTo>
                  <a:lnTo>
                    <a:pt x="1" y="2024"/>
                  </a:lnTo>
                  <a:cubicBezTo>
                    <a:pt x="1" y="2131"/>
                    <a:pt x="84" y="2215"/>
                    <a:pt x="191" y="2215"/>
                  </a:cubicBezTo>
                  <a:lnTo>
                    <a:pt x="2025" y="2215"/>
                  </a:lnTo>
                  <a:cubicBezTo>
                    <a:pt x="2132" y="2215"/>
                    <a:pt x="2227" y="2131"/>
                    <a:pt x="2227" y="2024"/>
                  </a:cubicBezTo>
                  <a:lnTo>
                    <a:pt x="2227" y="191"/>
                  </a:lnTo>
                  <a:cubicBezTo>
                    <a:pt x="2227" y="83"/>
                    <a:pt x="2132" y="0"/>
                    <a:pt x="2025" y="0"/>
                  </a:cubicBezTo>
                  <a:close/>
                </a:path>
              </a:pathLst>
            </a:custGeom>
            <a:solidFill>
              <a:schemeClr val="accent4"/>
            </a:solid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68"/>
            <p:cNvSpPr/>
            <p:nvPr/>
          </p:nvSpPr>
          <p:spPr>
            <a:xfrm>
              <a:off x="1244200" y="2338525"/>
              <a:ext cx="55675" cy="55375"/>
            </a:xfrm>
            <a:custGeom>
              <a:avLst/>
              <a:gdLst/>
              <a:ahLst/>
              <a:cxnLst/>
              <a:rect l="l" t="t" r="r" b="b"/>
              <a:pathLst>
                <a:path w="2227" h="2215" extrusionOk="0">
                  <a:moveTo>
                    <a:pt x="191" y="0"/>
                  </a:moveTo>
                  <a:cubicBezTo>
                    <a:pt x="83" y="0"/>
                    <a:pt x="0" y="83"/>
                    <a:pt x="0" y="191"/>
                  </a:cubicBezTo>
                  <a:lnTo>
                    <a:pt x="0" y="2024"/>
                  </a:lnTo>
                  <a:cubicBezTo>
                    <a:pt x="0" y="2131"/>
                    <a:pt x="83" y="2215"/>
                    <a:pt x="191" y="2215"/>
                  </a:cubicBezTo>
                  <a:lnTo>
                    <a:pt x="2024" y="2215"/>
                  </a:lnTo>
                  <a:cubicBezTo>
                    <a:pt x="2131" y="2215"/>
                    <a:pt x="2227" y="2131"/>
                    <a:pt x="2227" y="2024"/>
                  </a:cubicBezTo>
                  <a:lnTo>
                    <a:pt x="2227" y="191"/>
                  </a:lnTo>
                  <a:cubicBezTo>
                    <a:pt x="2227" y="83"/>
                    <a:pt x="2131" y="0"/>
                    <a:pt x="2024" y="0"/>
                  </a:cubicBezTo>
                  <a:close/>
                </a:path>
              </a:pathLst>
            </a:custGeom>
            <a:solidFill>
              <a:schemeClr val="accent4"/>
            </a:solid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68"/>
            <p:cNvSpPr/>
            <p:nvPr/>
          </p:nvSpPr>
          <p:spPr>
            <a:xfrm>
              <a:off x="1321875" y="2338525"/>
              <a:ext cx="55700" cy="55375"/>
            </a:xfrm>
            <a:custGeom>
              <a:avLst/>
              <a:gdLst/>
              <a:ahLst/>
              <a:cxnLst/>
              <a:rect l="l" t="t" r="r" b="b"/>
              <a:pathLst>
                <a:path w="2228" h="2215" extrusionOk="0">
                  <a:moveTo>
                    <a:pt x="203" y="0"/>
                  </a:moveTo>
                  <a:cubicBezTo>
                    <a:pt x="96" y="0"/>
                    <a:pt x="1" y="83"/>
                    <a:pt x="1" y="191"/>
                  </a:cubicBezTo>
                  <a:lnTo>
                    <a:pt x="1" y="2024"/>
                  </a:lnTo>
                  <a:cubicBezTo>
                    <a:pt x="1" y="2131"/>
                    <a:pt x="96" y="2215"/>
                    <a:pt x="203" y="2215"/>
                  </a:cubicBezTo>
                  <a:lnTo>
                    <a:pt x="2025" y="2215"/>
                  </a:lnTo>
                  <a:cubicBezTo>
                    <a:pt x="2144" y="2215"/>
                    <a:pt x="2227" y="2131"/>
                    <a:pt x="2227" y="2024"/>
                  </a:cubicBezTo>
                  <a:lnTo>
                    <a:pt x="2227" y="191"/>
                  </a:lnTo>
                  <a:cubicBezTo>
                    <a:pt x="2227" y="83"/>
                    <a:pt x="2132" y="0"/>
                    <a:pt x="2025" y="0"/>
                  </a:cubicBezTo>
                  <a:close/>
                </a:path>
              </a:pathLst>
            </a:custGeom>
            <a:solidFill>
              <a:schemeClr val="accent4"/>
            </a:solid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68"/>
            <p:cNvSpPr/>
            <p:nvPr/>
          </p:nvSpPr>
          <p:spPr>
            <a:xfrm>
              <a:off x="1377550" y="2248325"/>
              <a:ext cx="77700" cy="145575"/>
            </a:xfrm>
            <a:custGeom>
              <a:avLst/>
              <a:gdLst/>
              <a:ahLst/>
              <a:cxnLst/>
              <a:rect l="l" t="t" r="r" b="b"/>
              <a:pathLst>
                <a:path w="3108" h="5823" extrusionOk="0">
                  <a:moveTo>
                    <a:pt x="655" y="0"/>
                  </a:moveTo>
                  <a:cubicBezTo>
                    <a:pt x="286" y="0"/>
                    <a:pt x="0" y="310"/>
                    <a:pt x="0" y="691"/>
                  </a:cubicBezTo>
                  <a:lnTo>
                    <a:pt x="0" y="1667"/>
                  </a:lnTo>
                  <a:cubicBezTo>
                    <a:pt x="0" y="2048"/>
                    <a:pt x="286" y="2358"/>
                    <a:pt x="655" y="2358"/>
                  </a:cubicBezTo>
                  <a:lnTo>
                    <a:pt x="893" y="2358"/>
                  </a:lnTo>
                  <a:lnTo>
                    <a:pt x="893" y="4965"/>
                  </a:lnTo>
                  <a:cubicBezTo>
                    <a:pt x="893" y="5442"/>
                    <a:pt x="1250" y="5823"/>
                    <a:pt x="1703" y="5823"/>
                  </a:cubicBezTo>
                  <a:lnTo>
                    <a:pt x="2298" y="5823"/>
                  </a:lnTo>
                  <a:cubicBezTo>
                    <a:pt x="2739" y="5823"/>
                    <a:pt x="3108" y="5442"/>
                    <a:pt x="3108" y="4965"/>
                  </a:cubicBezTo>
                  <a:lnTo>
                    <a:pt x="3108" y="1667"/>
                  </a:lnTo>
                  <a:lnTo>
                    <a:pt x="3108" y="1560"/>
                  </a:lnTo>
                  <a:lnTo>
                    <a:pt x="3108" y="691"/>
                  </a:lnTo>
                  <a:cubicBezTo>
                    <a:pt x="3108" y="310"/>
                    <a:pt x="2822" y="0"/>
                    <a:pt x="2453" y="0"/>
                  </a:cubicBezTo>
                  <a:close/>
                </a:path>
              </a:pathLst>
            </a:custGeom>
            <a:solidFill>
              <a:schemeClr val="accent4"/>
            </a:solid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68"/>
            <p:cNvSpPr/>
            <p:nvPr/>
          </p:nvSpPr>
          <p:spPr>
            <a:xfrm>
              <a:off x="1244200" y="2428400"/>
              <a:ext cx="55675" cy="55400"/>
            </a:xfrm>
            <a:custGeom>
              <a:avLst/>
              <a:gdLst/>
              <a:ahLst/>
              <a:cxnLst/>
              <a:rect l="l" t="t" r="r" b="b"/>
              <a:pathLst>
                <a:path w="2227" h="2216" extrusionOk="0">
                  <a:moveTo>
                    <a:pt x="191" y="1"/>
                  </a:moveTo>
                  <a:cubicBezTo>
                    <a:pt x="83" y="1"/>
                    <a:pt x="0" y="84"/>
                    <a:pt x="0" y="191"/>
                  </a:cubicBezTo>
                  <a:lnTo>
                    <a:pt x="0" y="2025"/>
                  </a:lnTo>
                  <a:cubicBezTo>
                    <a:pt x="0" y="2132"/>
                    <a:pt x="83" y="2215"/>
                    <a:pt x="191" y="2215"/>
                  </a:cubicBezTo>
                  <a:lnTo>
                    <a:pt x="2024" y="2215"/>
                  </a:lnTo>
                  <a:cubicBezTo>
                    <a:pt x="2131" y="2215"/>
                    <a:pt x="2227" y="2132"/>
                    <a:pt x="2227" y="2025"/>
                  </a:cubicBezTo>
                  <a:lnTo>
                    <a:pt x="2227" y="191"/>
                  </a:lnTo>
                  <a:cubicBezTo>
                    <a:pt x="2227" y="84"/>
                    <a:pt x="2131" y="1"/>
                    <a:pt x="2024" y="1"/>
                  </a:cubicBezTo>
                  <a:close/>
                </a:path>
              </a:pathLst>
            </a:custGeom>
            <a:solidFill>
              <a:schemeClr val="accent4"/>
            </a:solid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68"/>
            <p:cNvSpPr/>
            <p:nvPr/>
          </p:nvSpPr>
          <p:spPr>
            <a:xfrm>
              <a:off x="1321875" y="2428400"/>
              <a:ext cx="55700" cy="55400"/>
            </a:xfrm>
            <a:custGeom>
              <a:avLst/>
              <a:gdLst/>
              <a:ahLst/>
              <a:cxnLst/>
              <a:rect l="l" t="t" r="r" b="b"/>
              <a:pathLst>
                <a:path w="2228" h="2216" extrusionOk="0">
                  <a:moveTo>
                    <a:pt x="203" y="1"/>
                  </a:moveTo>
                  <a:cubicBezTo>
                    <a:pt x="96" y="1"/>
                    <a:pt x="1" y="84"/>
                    <a:pt x="1" y="191"/>
                  </a:cubicBezTo>
                  <a:lnTo>
                    <a:pt x="1" y="2025"/>
                  </a:lnTo>
                  <a:cubicBezTo>
                    <a:pt x="1" y="2132"/>
                    <a:pt x="96" y="2215"/>
                    <a:pt x="203" y="2215"/>
                  </a:cubicBezTo>
                  <a:lnTo>
                    <a:pt x="2025" y="2215"/>
                  </a:lnTo>
                  <a:cubicBezTo>
                    <a:pt x="2144" y="2215"/>
                    <a:pt x="2227" y="2132"/>
                    <a:pt x="2227" y="2025"/>
                  </a:cubicBezTo>
                  <a:lnTo>
                    <a:pt x="2227" y="191"/>
                  </a:lnTo>
                  <a:cubicBezTo>
                    <a:pt x="2227" y="84"/>
                    <a:pt x="2132" y="1"/>
                    <a:pt x="2025" y="1"/>
                  </a:cubicBezTo>
                  <a:close/>
                </a:path>
              </a:pathLst>
            </a:custGeom>
            <a:solidFill>
              <a:schemeClr val="accent4"/>
            </a:solid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68"/>
            <p:cNvSpPr/>
            <p:nvPr/>
          </p:nvSpPr>
          <p:spPr>
            <a:xfrm>
              <a:off x="1399875" y="2428400"/>
              <a:ext cx="55375" cy="55400"/>
            </a:xfrm>
            <a:custGeom>
              <a:avLst/>
              <a:gdLst/>
              <a:ahLst/>
              <a:cxnLst/>
              <a:rect l="l" t="t" r="r" b="b"/>
              <a:pathLst>
                <a:path w="2215" h="2216" extrusionOk="0">
                  <a:moveTo>
                    <a:pt x="191" y="1"/>
                  </a:moveTo>
                  <a:cubicBezTo>
                    <a:pt x="83" y="1"/>
                    <a:pt x="0" y="84"/>
                    <a:pt x="0" y="191"/>
                  </a:cubicBezTo>
                  <a:lnTo>
                    <a:pt x="0" y="2025"/>
                  </a:lnTo>
                  <a:cubicBezTo>
                    <a:pt x="0" y="2132"/>
                    <a:pt x="83" y="2215"/>
                    <a:pt x="191" y="2215"/>
                  </a:cubicBezTo>
                  <a:lnTo>
                    <a:pt x="2024" y="2215"/>
                  </a:lnTo>
                  <a:cubicBezTo>
                    <a:pt x="2131" y="2215"/>
                    <a:pt x="2215" y="2132"/>
                    <a:pt x="2215" y="2025"/>
                  </a:cubicBezTo>
                  <a:lnTo>
                    <a:pt x="2215" y="191"/>
                  </a:lnTo>
                  <a:cubicBezTo>
                    <a:pt x="2215" y="84"/>
                    <a:pt x="2131" y="1"/>
                    <a:pt x="2024" y="1"/>
                  </a:cubicBezTo>
                  <a:close/>
                </a:path>
              </a:pathLst>
            </a:custGeom>
            <a:solidFill>
              <a:schemeClr val="accent4"/>
            </a:solid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68"/>
            <p:cNvSpPr/>
            <p:nvPr/>
          </p:nvSpPr>
          <p:spPr>
            <a:xfrm>
              <a:off x="700075" y="2420675"/>
              <a:ext cx="522125" cy="55675"/>
            </a:xfrm>
            <a:custGeom>
              <a:avLst/>
              <a:gdLst/>
              <a:ahLst/>
              <a:cxnLst/>
              <a:rect l="l" t="t" r="r" b="b"/>
              <a:pathLst>
                <a:path w="20885" h="2227" extrusionOk="0">
                  <a:moveTo>
                    <a:pt x="179" y="0"/>
                  </a:moveTo>
                  <a:cubicBezTo>
                    <a:pt x="84" y="0"/>
                    <a:pt x="1" y="83"/>
                    <a:pt x="1" y="191"/>
                  </a:cubicBezTo>
                  <a:lnTo>
                    <a:pt x="1" y="2048"/>
                  </a:lnTo>
                  <a:cubicBezTo>
                    <a:pt x="1" y="2143"/>
                    <a:pt x="84" y="2227"/>
                    <a:pt x="179" y="2227"/>
                  </a:cubicBezTo>
                  <a:lnTo>
                    <a:pt x="20694" y="2227"/>
                  </a:lnTo>
                  <a:cubicBezTo>
                    <a:pt x="20801" y="2227"/>
                    <a:pt x="20884" y="2143"/>
                    <a:pt x="20884" y="2048"/>
                  </a:cubicBezTo>
                  <a:lnTo>
                    <a:pt x="20884" y="191"/>
                  </a:lnTo>
                  <a:cubicBezTo>
                    <a:pt x="20884" y="83"/>
                    <a:pt x="20801" y="0"/>
                    <a:pt x="20694" y="0"/>
                  </a:cubicBezTo>
                  <a:close/>
                </a:path>
              </a:pathLst>
            </a:custGeom>
            <a:solidFill>
              <a:schemeClr val="dk2"/>
            </a:solid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68"/>
            <p:cNvSpPr/>
            <p:nvPr/>
          </p:nvSpPr>
          <p:spPr>
            <a:xfrm>
              <a:off x="467000" y="2150100"/>
              <a:ext cx="55400" cy="55675"/>
            </a:xfrm>
            <a:custGeom>
              <a:avLst/>
              <a:gdLst/>
              <a:ahLst/>
              <a:cxnLst/>
              <a:rect l="l" t="t" r="r" b="b"/>
              <a:pathLst>
                <a:path w="2216" h="2227" extrusionOk="0">
                  <a:moveTo>
                    <a:pt x="191" y="0"/>
                  </a:moveTo>
                  <a:cubicBezTo>
                    <a:pt x="84" y="0"/>
                    <a:pt x="1" y="96"/>
                    <a:pt x="1" y="203"/>
                  </a:cubicBezTo>
                  <a:lnTo>
                    <a:pt x="1" y="2036"/>
                  </a:lnTo>
                  <a:cubicBezTo>
                    <a:pt x="1" y="2143"/>
                    <a:pt x="84" y="2227"/>
                    <a:pt x="191" y="2227"/>
                  </a:cubicBezTo>
                  <a:lnTo>
                    <a:pt x="2025" y="2227"/>
                  </a:lnTo>
                  <a:cubicBezTo>
                    <a:pt x="2132" y="2227"/>
                    <a:pt x="2215" y="2143"/>
                    <a:pt x="2215" y="2036"/>
                  </a:cubicBezTo>
                  <a:lnTo>
                    <a:pt x="2215" y="203"/>
                  </a:lnTo>
                  <a:cubicBezTo>
                    <a:pt x="2215" y="96"/>
                    <a:pt x="2132" y="0"/>
                    <a:pt x="2025" y="0"/>
                  </a:cubicBezTo>
                  <a:close/>
                </a:path>
              </a:pathLst>
            </a:custGeom>
            <a:solidFill>
              <a:schemeClr val="dk2"/>
            </a:solid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68"/>
            <p:cNvSpPr/>
            <p:nvPr/>
          </p:nvSpPr>
          <p:spPr>
            <a:xfrm>
              <a:off x="587550" y="2240875"/>
              <a:ext cx="55400" cy="55700"/>
            </a:xfrm>
            <a:custGeom>
              <a:avLst/>
              <a:gdLst/>
              <a:ahLst/>
              <a:cxnLst/>
              <a:rect l="l" t="t" r="r" b="b"/>
              <a:pathLst>
                <a:path w="2216" h="2228" extrusionOk="0">
                  <a:moveTo>
                    <a:pt x="191" y="1"/>
                  </a:moveTo>
                  <a:cubicBezTo>
                    <a:pt x="84" y="1"/>
                    <a:pt x="1" y="84"/>
                    <a:pt x="1" y="191"/>
                  </a:cubicBezTo>
                  <a:lnTo>
                    <a:pt x="1" y="2025"/>
                  </a:lnTo>
                  <a:cubicBezTo>
                    <a:pt x="1" y="2132"/>
                    <a:pt x="84" y="2227"/>
                    <a:pt x="191" y="2227"/>
                  </a:cubicBezTo>
                  <a:lnTo>
                    <a:pt x="2025" y="2227"/>
                  </a:lnTo>
                  <a:cubicBezTo>
                    <a:pt x="2132" y="2227"/>
                    <a:pt x="2216" y="2132"/>
                    <a:pt x="2216" y="2025"/>
                  </a:cubicBezTo>
                  <a:lnTo>
                    <a:pt x="2216" y="191"/>
                  </a:lnTo>
                  <a:cubicBezTo>
                    <a:pt x="2216" y="84"/>
                    <a:pt x="2132" y="1"/>
                    <a:pt x="2025" y="1"/>
                  </a:cubicBezTo>
                  <a:close/>
                </a:path>
              </a:pathLst>
            </a:custGeom>
            <a:solidFill>
              <a:schemeClr val="dk2"/>
            </a:solid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68"/>
            <p:cNvSpPr/>
            <p:nvPr/>
          </p:nvSpPr>
          <p:spPr>
            <a:xfrm>
              <a:off x="665250" y="2240875"/>
              <a:ext cx="55400" cy="55700"/>
            </a:xfrm>
            <a:custGeom>
              <a:avLst/>
              <a:gdLst/>
              <a:ahLst/>
              <a:cxnLst/>
              <a:rect l="l" t="t" r="r" b="b"/>
              <a:pathLst>
                <a:path w="2216" h="2228" extrusionOk="0">
                  <a:moveTo>
                    <a:pt x="191" y="1"/>
                  </a:moveTo>
                  <a:cubicBezTo>
                    <a:pt x="84" y="1"/>
                    <a:pt x="0" y="84"/>
                    <a:pt x="0" y="191"/>
                  </a:cubicBezTo>
                  <a:lnTo>
                    <a:pt x="0" y="2025"/>
                  </a:lnTo>
                  <a:cubicBezTo>
                    <a:pt x="0" y="2132"/>
                    <a:pt x="84" y="2227"/>
                    <a:pt x="191" y="2227"/>
                  </a:cubicBezTo>
                  <a:lnTo>
                    <a:pt x="2025" y="2227"/>
                  </a:lnTo>
                  <a:cubicBezTo>
                    <a:pt x="2132" y="2227"/>
                    <a:pt x="2215" y="2132"/>
                    <a:pt x="2215" y="2025"/>
                  </a:cubicBezTo>
                  <a:lnTo>
                    <a:pt x="2215" y="191"/>
                  </a:lnTo>
                  <a:cubicBezTo>
                    <a:pt x="2215" y="84"/>
                    <a:pt x="2132" y="1"/>
                    <a:pt x="2025" y="1"/>
                  </a:cubicBezTo>
                  <a:close/>
                </a:path>
              </a:pathLst>
            </a:custGeom>
            <a:solidFill>
              <a:schemeClr val="dk2"/>
            </a:solid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68"/>
            <p:cNvSpPr/>
            <p:nvPr/>
          </p:nvSpPr>
          <p:spPr>
            <a:xfrm>
              <a:off x="742950" y="2240875"/>
              <a:ext cx="55675" cy="55700"/>
            </a:xfrm>
            <a:custGeom>
              <a:avLst/>
              <a:gdLst/>
              <a:ahLst/>
              <a:cxnLst/>
              <a:rect l="l" t="t" r="r" b="b"/>
              <a:pathLst>
                <a:path w="2227" h="2228" extrusionOk="0">
                  <a:moveTo>
                    <a:pt x="191" y="1"/>
                  </a:moveTo>
                  <a:cubicBezTo>
                    <a:pt x="83" y="1"/>
                    <a:pt x="0" y="84"/>
                    <a:pt x="0" y="191"/>
                  </a:cubicBezTo>
                  <a:lnTo>
                    <a:pt x="0" y="2025"/>
                  </a:lnTo>
                  <a:cubicBezTo>
                    <a:pt x="0" y="2132"/>
                    <a:pt x="83" y="2227"/>
                    <a:pt x="191" y="2227"/>
                  </a:cubicBezTo>
                  <a:lnTo>
                    <a:pt x="2024" y="2227"/>
                  </a:lnTo>
                  <a:cubicBezTo>
                    <a:pt x="2131" y="2227"/>
                    <a:pt x="2226" y="2132"/>
                    <a:pt x="2226" y="2025"/>
                  </a:cubicBezTo>
                  <a:lnTo>
                    <a:pt x="2226" y="191"/>
                  </a:lnTo>
                  <a:cubicBezTo>
                    <a:pt x="2226" y="84"/>
                    <a:pt x="2131" y="1"/>
                    <a:pt x="2024" y="1"/>
                  </a:cubicBezTo>
                  <a:close/>
                </a:path>
              </a:pathLst>
            </a:custGeom>
            <a:solidFill>
              <a:schemeClr val="dk2"/>
            </a:solid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68"/>
            <p:cNvSpPr/>
            <p:nvPr/>
          </p:nvSpPr>
          <p:spPr>
            <a:xfrm>
              <a:off x="820625" y="2240875"/>
              <a:ext cx="55675" cy="55700"/>
            </a:xfrm>
            <a:custGeom>
              <a:avLst/>
              <a:gdLst/>
              <a:ahLst/>
              <a:cxnLst/>
              <a:rect l="l" t="t" r="r" b="b"/>
              <a:pathLst>
                <a:path w="2227" h="2228" extrusionOk="0">
                  <a:moveTo>
                    <a:pt x="203" y="1"/>
                  </a:moveTo>
                  <a:cubicBezTo>
                    <a:pt x="96" y="1"/>
                    <a:pt x="1" y="84"/>
                    <a:pt x="1" y="191"/>
                  </a:cubicBezTo>
                  <a:lnTo>
                    <a:pt x="1" y="2025"/>
                  </a:lnTo>
                  <a:cubicBezTo>
                    <a:pt x="1" y="2132"/>
                    <a:pt x="96" y="2227"/>
                    <a:pt x="203" y="2227"/>
                  </a:cubicBezTo>
                  <a:lnTo>
                    <a:pt x="2025" y="2227"/>
                  </a:lnTo>
                  <a:cubicBezTo>
                    <a:pt x="2132" y="2227"/>
                    <a:pt x="2227" y="2132"/>
                    <a:pt x="2227" y="2025"/>
                  </a:cubicBezTo>
                  <a:lnTo>
                    <a:pt x="2227" y="191"/>
                  </a:lnTo>
                  <a:cubicBezTo>
                    <a:pt x="2227" y="84"/>
                    <a:pt x="2132" y="1"/>
                    <a:pt x="2025" y="1"/>
                  </a:cubicBezTo>
                  <a:close/>
                </a:path>
              </a:pathLst>
            </a:custGeom>
            <a:solidFill>
              <a:schemeClr val="dk2"/>
            </a:solid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68"/>
            <p:cNvSpPr/>
            <p:nvPr/>
          </p:nvSpPr>
          <p:spPr>
            <a:xfrm>
              <a:off x="898325" y="2240875"/>
              <a:ext cx="55675" cy="55700"/>
            </a:xfrm>
            <a:custGeom>
              <a:avLst/>
              <a:gdLst/>
              <a:ahLst/>
              <a:cxnLst/>
              <a:rect l="l" t="t" r="r" b="b"/>
              <a:pathLst>
                <a:path w="2227" h="2228" extrusionOk="0">
                  <a:moveTo>
                    <a:pt x="202" y="1"/>
                  </a:moveTo>
                  <a:cubicBezTo>
                    <a:pt x="95" y="1"/>
                    <a:pt x="0" y="84"/>
                    <a:pt x="0" y="191"/>
                  </a:cubicBezTo>
                  <a:lnTo>
                    <a:pt x="0" y="2025"/>
                  </a:lnTo>
                  <a:cubicBezTo>
                    <a:pt x="0" y="2132"/>
                    <a:pt x="95" y="2227"/>
                    <a:pt x="202" y="2227"/>
                  </a:cubicBezTo>
                  <a:lnTo>
                    <a:pt x="2024" y="2227"/>
                  </a:lnTo>
                  <a:cubicBezTo>
                    <a:pt x="2143" y="2227"/>
                    <a:pt x="2227" y="2132"/>
                    <a:pt x="2227" y="2025"/>
                  </a:cubicBezTo>
                  <a:lnTo>
                    <a:pt x="2227" y="191"/>
                  </a:lnTo>
                  <a:cubicBezTo>
                    <a:pt x="2227" y="84"/>
                    <a:pt x="2131" y="1"/>
                    <a:pt x="2024" y="1"/>
                  </a:cubicBezTo>
                  <a:close/>
                </a:path>
              </a:pathLst>
            </a:custGeom>
            <a:solidFill>
              <a:schemeClr val="dk2"/>
            </a:solid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68"/>
            <p:cNvSpPr/>
            <p:nvPr/>
          </p:nvSpPr>
          <p:spPr>
            <a:xfrm>
              <a:off x="976300" y="2240875"/>
              <a:ext cx="55400" cy="55700"/>
            </a:xfrm>
            <a:custGeom>
              <a:avLst/>
              <a:gdLst/>
              <a:ahLst/>
              <a:cxnLst/>
              <a:rect l="l" t="t" r="r" b="b"/>
              <a:pathLst>
                <a:path w="2216" h="2228" extrusionOk="0">
                  <a:moveTo>
                    <a:pt x="191" y="1"/>
                  </a:moveTo>
                  <a:cubicBezTo>
                    <a:pt x="84" y="1"/>
                    <a:pt x="1" y="84"/>
                    <a:pt x="1" y="191"/>
                  </a:cubicBezTo>
                  <a:lnTo>
                    <a:pt x="1" y="2025"/>
                  </a:lnTo>
                  <a:cubicBezTo>
                    <a:pt x="1" y="2132"/>
                    <a:pt x="84" y="2227"/>
                    <a:pt x="191" y="2227"/>
                  </a:cubicBezTo>
                  <a:lnTo>
                    <a:pt x="2025" y="2227"/>
                  </a:lnTo>
                  <a:cubicBezTo>
                    <a:pt x="2132" y="2227"/>
                    <a:pt x="2215" y="2132"/>
                    <a:pt x="2215" y="2025"/>
                  </a:cubicBezTo>
                  <a:lnTo>
                    <a:pt x="2215" y="191"/>
                  </a:lnTo>
                  <a:cubicBezTo>
                    <a:pt x="2215" y="84"/>
                    <a:pt x="2132" y="1"/>
                    <a:pt x="2025" y="1"/>
                  </a:cubicBezTo>
                  <a:close/>
                </a:path>
              </a:pathLst>
            </a:custGeom>
            <a:solidFill>
              <a:schemeClr val="dk2"/>
            </a:solid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68"/>
            <p:cNvSpPr/>
            <p:nvPr/>
          </p:nvSpPr>
          <p:spPr>
            <a:xfrm>
              <a:off x="1054000" y="2240875"/>
              <a:ext cx="55375" cy="55700"/>
            </a:xfrm>
            <a:custGeom>
              <a:avLst/>
              <a:gdLst/>
              <a:ahLst/>
              <a:cxnLst/>
              <a:rect l="l" t="t" r="r" b="b"/>
              <a:pathLst>
                <a:path w="2215" h="2228" extrusionOk="0">
                  <a:moveTo>
                    <a:pt x="191" y="1"/>
                  </a:moveTo>
                  <a:cubicBezTo>
                    <a:pt x="83" y="1"/>
                    <a:pt x="0" y="84"/>
                    <a:pt x="0" y="191"/>
                  </a:cubicBezTo>
                  <a:lnTo>
                    <a:pt x="0" y="2025"/>
                  </a:lnTo>
                  <a:cubicBezTo>
                    <a:pt x="0" y="2132"/>
                    <a:pt x="83" y="2227"/>
                    <a:pt x="191" y="2227"/>
                  </a:cubicBezTo>
                  <a:lnTo>
                    <a:pt x="2024" y="2227"/>
                  </a:lnTo>
                  <a:cubicBezTo>
                    <a:pt x="2131" y="2227"/>
                    <a:pt x="2215" y="2132"/>
                    <a:pt x="2215" y="2025"/>
                  </a:cubicBezTo>
                  <a:lnTo>
                    <a:pt x="2215" y="191"/>
                  </a:lnTo>
                  <a:cubicBezTo>
                    <a:pt x="2215" y="84"/>
                    <a:pt x="2131" y="1"/>
                    <a:pt x="2024" y="1"/>
                  </a:cubicBezTo>
                  <a:close/>
                </a:path>
              </a:pathLst>
            </a:custGeom>
            <a:solidFill>
              <a:schemeClr val="dk2"/>
            </a:solid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68"/>
            <p:cNvSpPr/>
            <p:nvPr/>
          </p:nvSpPr>
          <p:spPr>
            <a:xfrm>
              <a:off x="1131675" y="2240875"/>
              <a:ext cx="55400" cy="55700"/>
            </a:xfrm>
            <a:custGeom>
              <a:avLst/>
              <a:gdLst/>
              <a:ahLst/>
              <a:cxnLst/>
              <a:rect l="l" t="t" r="r" b="b"/>
              <a:pathLst>
                <a:path w="2216" h="2228" extrusionOk="0">
                  <a:moveTo>
                    <a:pt x="191" y="1"/>
                  </a:moveTo>
                  <a:cubicBezTo>
                    <a:pt x="84" y="1"/>
                    <a:pt x="1" y="84"/>
                    <a:pt x="1" y="191"/>
                  </a:cubicBezTo>
                  <a:lnTo>
                    <a:pt x="1" y="2025"/>
                  </a:lnTo>
                  <a:cubicBezTo>
                    <a:pt x="1" y="2132"/>
                    <a:pt x="84" y="2227"/>
                    <a:pt x="191" y="2227"/>
                  </a:cubicBezTo>
                  <a:lnTo>
                    <a:pt x="2025" y="2227"/>
                  </a:lnTo>
                  <a:cubicBezTo>
                    <a:pt x="2132" y="2227"/>
                    <a:pt x="2215" y="2132"/>
                    <a:pt x="2215" y="2025"/>
                  </a:cubicBezTo>
                  <a:lnTo>
                    <a:pt x="2215" y="191"/>
                  </a:lnTo>
                  <a:cubicBezTo>
                    <a:pt x="2215" y="84"/>
                    <a:pt x="2132" y="1"/>
                    <a:pt x="2025" y="1"/>
                  </a:cubicBezTo>
                  <a:close/>
                </a:path>
              </a:pathLst>
            </a:custGeom>
            <a:solidFill>
              <a:schemeClr val="dk2"/>
            </a:solid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68"/>
            <p:cNvSpPr/>
            <p:nvPr/>
          </p:nvSpPr>
          <p:spPr>
            <a:xfrm>
              <a:off x="1209375" y="2240875"/>
              <a:ext cx="55375" cy="55700"/>
            </a:xfrm>
            <a:custGeom>
              <a:avLst/>
              <a:gdLst/>
              <a:ahLst/>
              <a:cxnLst/>
              <a:rect l="l" t="t" r="r" b="b"/>
              <a:pathLst>
                <a:path w="2215" h="2228" extrusionOk="0">
                  <a:moveTo>
                    <a:pt x="191" y="1"/>
                  </a:moveTo>
                  <a:cubicBezTo>
                    <a:pt x="83" y="1"/>
                    <a:pt x="0" y="84"/>
                    <a:pt x="0" y="191"/>
                  </a:cubicBezTo>
                  <a:lnTo>
                    <a:pt x="0" y="2025"/>
                  </a:lnTo>
                  <a:cubicBezTo>
                    <a:pt x="0" y="2132"/>
                    <a:pt x="83" y="2227"/>
                    <a:pt x="191" y="2227"/>
                  </a:cubicBezTo>
                  <a:lnTo>
                    <a:pt x="2024" y="2227"/>
                  </a:lnTo>
                  <a:cubicBezTo>
                    <a:pt x="2131" y="2227"/>
                    <a:pt x="2215" y="2132"/>
                    <a:pt x="2215" y="2025"/>
                  </a:cubicBezTo>
                  <a:lnTo>
                    <a:pt x="2215" y="191"/>
                  </a:lnTo>
                  <a:cubicBezTo>
                    <a:pt x="2215" y="84"/>
                    <a:pt x="2131" y="1"/>
                    <a:pt x="2024" y="1"/>
                  </a:cubicBezTo>
                  <a:close/>
                </a:path>
              </a:pathLst>
            </a:custGeom>
            <a:solidFill>
              <a:schemeClr val="dk2"/>
            </a:solid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68"/>
            <p:cNvSpPr/>
            <p:nvPr/>
          </p:nvSpPr>
          <p:spPr>
            <a:xfrm>
              <a:off x="1287050" y="2240875"/>
              <a:ext cx="55700" cy="55700"/>
            </a:xfrm>
            <a:custGeom>
              <a:avLst/>
              <a:gdLst/>
              <a:ahLst/>
              <a:cxnLst/>
              <a:rect l="l" t="t" r="r" b="b"/>
              <a:pathLst>
                <a:path w="2228" h="2228" extrusionOk="0">
                  <a:moveTo>
                    <a:pt x="191" y="1"/>
                  </a:moveTo>
                  <a:cubicBezTo>
                    <a:pt x="84" y="1"/>
                    <a:pt x="1" y="84"/>
                    <a:pt x="1" y="191"/>
                  </a:cubicBezTo>
                  <a:lnTo>
                    <a:pt x="1" y="2025"/>
                  </a:lnTo>
                  <a:cubicBezTo>
                    <a:pt x="1" y="2132"/>
                    <a:pt x="84" y="2227"/>
                    <a:pt x="191" y="2227"/>
                  </a:cubicBezTo>
                  <a:lnTo>
                    <a:pt x="2025" y="2227"/>
                  </a:lnTo>
                  <a:cubicBezTo>
                    <a:pt x="2132" y="2227"/>
                    <a:pt x="2227" y="2132"/>
                    <a:pt x="2215" y="2025"/>
                  </a:cubicBezTo>
                  <a:lnTo>
                    <a:pt x="2215" y="191"/>
                  </a:lnTo>
                  <a:cubicBezTo>
                    <a:pt x="2215" y="84"/>
                    <a:pt x="2132" y="1"/>
                    <a:pt x="2025" y="1"/>
                  </a:cubicBezTo>
                  <a:close/>
                </a:path>
              </a:pathLst>
            </a:custGeom>
            <a:solidFill>
              <a:schemeClr val="dk2"/>
            </a:solid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68"/>
            <p:cNvSpPr/>
            <p:nvPr/>
          </p:nvSpPr>
          <p:spPr>
            <a:xfrm>
              <a:off x="467000" y="2240875"/>
              <a:ext cx="95275" cy="55700"/>
            </a:xfrm>
            <a:custGeom>
              <a:avLst/>
              <a:gdLst/>
              <a:ahLst/>
              <a:cxnLst/>
              <a:rect l="l" t="t" r="r" b="b"/>
              <a:pathLst>
                <a:path w="3811" h="2228" extrusionOk="0">
                  <a:moveTo>
                    <a:pt x="251" y="1"/>
                  </a:moveTo>
                  <a:cubicBezTo>
                    <a:pt x="108" y="1"/>
                    <a:pt x="1" y="108"/>
                    <a:pt x="1" y="251"/>
                  </a:cubicBezTo>
                  <a:lnTo>
                    <a:pt x="1" y="1965"/>
                  </a:lnTo>
                  <a:cubicBezTo>
                    <a:pt x="1" y="2108"/>
                    <a:pt x="108" y="2227"/>
                    <a:pt x="251" y="2227"/>
                  </a:cubicBezTo>
                  <a:lnTo>
                    <a:pt x="3549" y="2227"/>
                  </a:lnTo>
                  <a:cubicBezTo>
                    <a:pt x="3692" y="2227"/>
                    <a:pt x="3811" y="2108"/>
                    <a:pt x="3811" y="1965"/>
                  </a:cubicBezTo>
                  <a:lnTo>
                    <a:pt x="3811" y="251"/>
                  </a:lnTo>
                  <a:cubicBezTo>
                    <a:pt x="3811" y="108"/>
                    <a:pt x="3692" y="1"/>
                    <a:pt x="3549" y="1"/>
                  </a:cubicBezTo>
                  <a:close/>
                </a:path>
              </a:pathLst>
            </a:custGeom>
            <a:solidFill>
              <a:schemeClr val="dk2"/>
            </a:solid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68"/>
            <p:cNvSpPr/>
            <p:nvPr/>
          </p:nvSpPr>
          <p:spPr>
            <a:xfrm>
              <a:off x="544700" y="2150100"/>
              <a:ext cx="55375" cy="55675"/>
            </a:xfrm>
            <a:custGeom>
              <a:avLst/>
              <a:gdLst/>
              <a:ahLst/>
              <a:cxnLst/>
              <a:rect l="l" t="t" r="r" b="b"/>
              <a:pathLst>
                <a:path w="2215" h="2227" extrusionOk="0">
                  <a:moveTo>
                    <a:pt x="191" y="0"/>
                  </a:moveTo>
                  <a:cubicBezTo>
                    <a:pt x="84" y="0"/>
                    <a:pt x="0" y="96"/>
                    <a:pt x="0" y="203"/>
                  </a:cubicBezTo>
                  <a:lnTo>
                    <a:pt x="0" y="2036"/>
                  </a:lnTo>
                  <a:cubicBezTo>
                    <a:pt x="0" y="2143"/>
                    <a:pt x="84" y="2227"/>
                    <a:pt x="191" y="2227"/>
                  </a:cubicBezTo>
                  <a:lnTo>
                    <a:pt x="2025" y="2227"/>
                  </a:lnTo>
                  <a:cubicBezTo>
                    <a:pt x="2132" y="2227"/>
                    <a:pt x="2215" y="2143"/>
                    <a:pt x="2215" y="2036"/>
                  </a:cubicBezTo>
                  <a:lnTo>
                    <a:pt x="2215" y="203"/>
                  </a:lnTo>
                  <a:cubicBezTo>
                    <a:pt x="2215" y="96"/>
                    <a:pt x="2132" y="0"/>
                    <a:pt x="2025" y="0"/>
                  </a:cubicBezTo>
                  <a:close/>
                </a:path>
              </a:pathLst>
            </a:custGeom>
            <a:solidFill>
              <a:schemeClr val="dk2"/>
            </a:solid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68"/>
            <p:cNvSpPr/>
            <p:nvPr/>
          </p:nvSpPr>
          <p:spPr>
            <a:xfrm>
              <a:off x="622375" y="2150100"/>
              <a:ext cx="55400" cy="55675"/>
            </a:xfrm>
            <a:custGeom>
              <a:avLst/>
              <a:gdLst/>
              <a:ahLst/>
              <a:cxnLst/>
              <a:rect l="l" t="t" r="r" b="b"/>
              <a:pathLst>
                <a:path w="2216" h="2227" extrusionOk="0">
                  <a:moveTo>
                    <a:pt x="191" y="0"/>
                  </a:moveTo>
                  <a:cubicBezTo>
                    <a:pt x="84" y="0"/>
                    <a:pt x="1" y="96"/>
                    <a:pt x="1" y="203"/>
                  </a:cubicBezTo>
                  <a:lnTo>
                    <a:pt x="1" y="2036"/>
                  </a:lnTo>
                  <a:cubicBezTo>
                    <a:pt x="1" y="2143"/>
                    <a:pt x="84" y="2227"/>
                    <a:pt x="191" y="2227"/>
                  </a:cubicBezTo>
                  <a:lnTo>
                    <a:pt x="2025" y="2227"/>
                  </a:lnTo>
                  <a:cubicBezTo>
                    <a:pt x="2132" y="2227"/>
                    <a:pt x="2216" y="2143"/>
                    <a:pt x="2216" y="2036"/>
                  </a:cubicBezTo>
                  <a:lnTo>
                    <a:pt x="2216" y="203"/>
                  </a:lnTo>
                  <a:cubicBezTo>
                    <a:pt x="2216" y="96"/>
                    <a:pt x="2132" y="0"/>
                    <a:pt x="2025" y="0"/>
                  </a:cubicBezTo>
                  <a:close/>
                </a:path>
              </a:pathLst>
            </a:custGeom>
            <a:solidFill>
              <a:schemeClr val="dk2"/>
            </a:solid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68"/>
            <p:cNvSpPr/>
            <p:nvPr/>
          </p:nvSpPr>
          <p:spPr>
            <a:xfrm>
              <a:off x="700075" y="2150100"/>
              <a:ext cx="55675" cy="55675"/>
            </a:xfrm>
            <a:custGeom>
              <a:avLst/>
              <a:gdLst/>
              <a:ahLst/>
              <a:cxnLst/>
              <a:rect l="l" t="t" r="r" b="b"/>
              <a:pathLst>
                <a:path w="2227" h="2227" extrusionOk="0">
                  <a:moveTo>
                    <a:pt x="203" y="0"/>
                  </a:moveTo>
                  <a:cubicBezTo>
                    <a:pt x="96" y="0"/>
                    <a:pt x="1" y="96"/>
                    <a:pt x="1" y="203"/>
                  </a:cubicBezTo>
                  <a:lnTo>
                    <a:pt x="1" y="2036"/>
                  </a:lnTo>
                  <a:cubicBezTo>
                    <a:pt x="1" y="2143"/>
                    <a:pt x="96" y="2227"/>
                    <a:pt x="203" y="2227"/>
                  </a:cubicBezTo>
                  <a:lnTo>
                    <a:pt x="2025" y="2227"/>
                  </a:lnTo>
                  <a:cubicBezTo>
                    <a:pt x="2132" y="2227"/>
                    <a:pt x="2227" y="2143"/>
                    <a:pt x="2227" y="2036"/>
                  </a:cubicBezTo>
                  <a:lnTo>
                    <a:pt x="2227" y="203"/>
                  </a:lnTo>
                  <a:cubicBezTo>
                    <a:pt x="2227" y="96"/>
                    <a:pt x="2132" y="0"/>
                    <a:pt x="2025" y="0"/>
                  </a:cubicBezTo>
                  <a:close/>
                </a:path>
              </a:pathLst>
            </a:custGeom>
            <a:solidFill>
              <a:schemeClr val="dk2"/>
            </a:solid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68"/>
            <p:cNvSpPr/>
            <p:nvPr/>
          </p:nvSpPr>
          <p:spPr>
            <a:xfrm>
              <a:off x="777775" y="2150100"/>
              <a:ext cx="55675" cy="55675"/>
            </a:xfrm>
            <a:custGeom>
              <a:avLst/>
              <a:gdLst/>
              <a:ahLst/>
              <a:cxnLst/>
              <a:rect l="l" t="t" r="r" b="b"/>
              <a:pathLst>
                <a:path w="2227" h="2227" extrusionOk="0">
                  <a:moveTo>
                    <a:pt x="202" y="0"/>
                  </a:moveTo>
                  <a:cubicBezTo>
                    <a:pt x="95" y="0"/>
                    <a:pt x="0" y="96"/>
                    <a:pt x="0" y="203"/>
                  </a:cubicBezTo>
                  <a:lnTo>
                    <a:pt x="0" y="2036"/>
                  </a:lnTo>
                  <a:cubicBezTo>
                    <a:pt x="0" y="2143"/>
                    <a:pt x="95" y="2227"/>
                    <a:pt x="202" y="2227"/>
                  </a:cubicBezTo>
                  <a:lnTo>
                    <a:pt x="2024" y="2227"/>
                  </a:lnTo>
                  <a:cubicBezTo>
                    <a:pt x="2131" y="2227"/>
                    <a:pt x="2227" y="2143"/>
                    <a:pt x="2227" y="2036"/>
                  </a:cubicBezTo>
                  <a:lnTo>
                    <a:pt x="2227" y="203"/>
                  </a:lnTo>
                  <a:cubicBezTo>
                    <a:pt x="2227" y="96"/>
                    <a:pt x="2131" y="0"/>
                    <a:pt x="2024" y="0"/>
                  </a:cubicBezTo>
                  <a:close/>
                </a:path>
              </a:pathLst>
            </a:custGeom>
            <a:solidFill>
              <a:schemeClr val="dk2"/>
            </a:solid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68"/>
            <p:cNvSpPr/>
            <p:nvPr/>
          </p:nvSpPr>
          <p:spPr>
            <a:xfrm>
              <a:off x="855450" y="2150100"/>
              <a:ext cx="55700" cy="55675"/>
            </a:xfrm>
            <a:custGeom>
              <a:avLst/>
              <a:gdLst/>
              <a:ahLst/>
              <a:cxnLst/>
              <a:rect l="l" t="t" r="r" b="b"/>
              <a:pathLst>
                <a:path w="2228" h="2227" extrusionOk="0">
                  <a:moveTo>
                    <a:pt x="203" y="0"/>
                  </a:moveTo>
                  <a:cubicBezTo>
                    <a:pt x="96" y="0"/>
                    <a:pt x="1" y="96"/>
                    <a:pt x="1" y="203"/>
                  </a:cubicBezTo>
                  <a:lnTo>
                    <a:pt x="1" y="2036"/>
                  </a:lnTo>
                  <a:cubicBezTo>
                    <a:pt x="1" y="2143"/>
                    <a:pt x="96" y="2227"/>
                    <a:pt x="203" y="2227"/>
                  </a:cubicBezTo>
                  <a:lnTo>
                    <a:pt x="2037" y="2227"/>
                  </a:lnTo>
                  <a:cubicBezTo>
                    <a:pt x="2144" y="2227"/>
                    <a:pt x="2227" y="2143"/>
                    <a:pt x="2227" y="2036"/>
                  </a:cubicBezTo>
                  <a:lnTo>
                    <a:pt x="2227" y="203"/>
                  </a:lnTo>
                  <a:cubicBezTo>
                    <a:pt x="2227" y="96"/>
                    <a:pt x="2144" y="0"/>
                    <a:pt x="2037" y="0"/>
                  </a:cubicBezTo>
                  <a:close/>
                </a:path>
              </a:pathLst>
            </a:custGeom>
            <a:solidFill>
              <a:schemeClr val="dk2"/>
            </a:solid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68"/>
            <p:cNvSpPr/>
            <p:nvPr/>
          </p:nvSpPr>
          <p:spPr>
            <a:xfrm>
              <a:off x="933150" y="2150100"/>
              <a:ext cx="55675" cy="55675"/>
            </a:xfrm>
            <a:custGeom>
              <a:avLst/>
              <a:gdLst/>
              <a:ahLst/>
              <a:cxnLst/>
              <a:rect l="l" t="t" r="r" b="b"/>
              <a:pathLst>
                <a:path w="2227" h="2227" extrusionOk="0">
                  <a:moveTo>
                    <a:pt x="203" y="0"/>
                  </a:moveTo>
                  <a:cubicBezTo>
                    <a:pt x="95" y="0"/>
                    <a:pt x="0" y="96"/>
                    <a:pt x="0" y="203"/>
                  </a:cubicBezTo>
                  <a:lnTo>
                    <a:pt x="0" y="2036"/>
                  </a:lnTo>
                  <a:cubicBezTo>
                    <a:pt x="0" y="2143"/>
                    <a:pt x="95" y="2227"/>
                    <a:pt x="203" y="2227"/>
                  </a:cubicBezTo>
                  <a:lnTo>
                    <a:pt x="2036" y="2227"/>
                  </a:lnTo>
                  <a:cubicBezTo>
                    <a:pt x="2143" y="2227"/>
                    <a:pt x="2227" y="2143"/>
                    <a:pt x="2227" y="2036"/>
                  </a:cubicBezTo>
                  <a:lnTo>
                    <a:pt x="2227" y="203"/>
                  </a:lnTo>
                  <a:cubicBezTo>
                    <a:pt x="2227" y="96"/>
                    <a:pt x="2143" y="0"/>
                    <a:pt x="2036" y="0"/>
                  </a:cubicBezTo>
                  <a:close/>
                </a:path>
              </a:pathLst>
            </a:custGeom>
            <a:solidFill>
              <a:schemeClr val="dk2"/>
            </a:solid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68"/>
            <p:cNvSpPr/>
            <p:nvPr/>
          </p:nvSpPr>
          <p:spPr>
            <a:xfrm>
              <a:off x="1011125" y="2150100"/>
              <a:ext cx="55400" cy="55675"/>
            </a:xfrm>
            <a:custGeom>
              <a:avLst/>
              <a:gdLst/>
              <a:ahLst/>
              <a:cxnLst/>
              <a:rect l="l" t="t" r="r" b="b"/>
              <a:pathLst>
                <a:path w="2216" h="2227" extrusionOk="0">
                  <a:moveTo>
                    <a:pt x="191" y="0"/>
                  </a:moveTo>
                  <a:cubicBezTo>
                    <a:pt x="84" y="0"/>
                    <a:pt x="1" y="96"/>
                    <a:pt x="1" y="203"/>
                  </a:cubicBezTo>
                  <a:lnTo>
                    <a:pt x="1" y="2036"/>
                  </a:lnTo>
                  <a:cubicBezTo>
                    <a:pt x="1" y="2143"/>
                    <a:pt x="84" y="2227"/>
                    <a:pt x="191" y="2227"/>
                  </a:cubicBezTo>
                  <a:lnTo>
                    <a:pt x="2025" y="2227"/>
                  </a:lnTo>
                  <a:cubicBezTo>
                    <a:pt x="2132" y="2227"/>
                    <a:pt x="2215" y="2143"/>
                    <a:pt x="2215" y="2036"/>
                  </a:cubicBezTo>
                  <a:lnTo>
                    <a:pt x="2215" y="203"/>
                  </a:lnTo>
                  <a:cubicBezTo>
                    <a:pt x="2215" y="96"/>
                    <a:pt x="2132" y="0"/>
                    <a:pt x="2025" y="0"/>
                  </a:cubicBezTo>
                  <a:close/>
                </a:path>
              </a:pathLst>
            </a:custGeom>
            <a:solidFill>
              <a:schemeClr val="dk2"/>
            </a:solid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68"/>
            <p:cNvSpPr/>
            <p:nvPr/>
          </p:nvSpPr>
          <p:spPr>
            <a:xfrm>
              <a:off x="1088825" y="2150100"/>
              <a:ext cx="55375" cy="55675"/>
            </a:xfrm>
            <a:custGeom>
              <a:avLst/>
              <a:gdLst/>
              <a:ahLst/>
              <a:cxnLst/>
              <a:rect l="l" t="t" r="r" b="b"/>
              <a:pathLst>
                <a:path w="2215" h="2227" extrusionOk="0">
                  <a:moveTo>
                    <a:pt x="191" y="0"/>
                  </a:moveTo>
                  <a:cubicBezTo>
                    <a:pt x="83" y="0"/>
                    <a:pt x="0" y="96"/>
                    <a:pt x="0" y="203"/>
                  </a:cubicBezTo>
                  <a:lnTo>
                    <a:pt x="0" y="2036"/>
                  </a:lnTo>
                  <a:cubicBezTo>
                    <a:pt x="0" y="2143"/>
                    <a:pt x="83" y="2227"/>
                    <a:pt x="191" y="2227"/>
                  </a:cubicBezTo>
                  <a:lnTo>
                    <a:pt x="2024" y="2227"/>
                  </a:lnTo>
                  <a:cubicBezTo>
                    <a:pt x="2131" y="2227"/>
                    <a:pt x="2215" y="2143"/>
                    <a:pt x="2215" y="2036"/>
                  </a:cubicBezTo>
                  <a:lnTo>
                    <a:pt x="2215" y="203"/>
                  </a:lnTo>
                  <a:cubicBezTo>
                    <a:pt x="2215" y="96"/>
                    <a:pt x="2131" y="0"/>
                    <a:pt x="2024" y="0"/>
                  </a:cubicBezTo>
                  <a:close/>
                </a:path>
              </a:pathLst>
            </a:custGeom>
            <a:solidFill>
              <a:schemeClr val="dk2"/>
            </a:solid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68"/>
            <p:cNvSpPr/>
            <p:nvPr/>
          </p:nvSpPr>
          <p:spPr>
            <a:xfrm>
              <a:off x="1166500" y="2150100"/>
              <a:ext cx="55700" cy="55675"/>
            </a:xfrm>
            <a:custGeom>
              <a:avLst/>
              <a:gdLst/>
              <a:ahLst/>
              <a:cxnLst/>
              <a:rect l="l" t="t" r="r" b="b"/>
              <a:pathLst>
                <a:path w="2228" h="2227" extrusionOk="0">
                  <a:moveTo>
                    <a:pt x="191" y="0"/>
                  </a:moveTo>
                  <a:cubicBezTo>
                    <a:pt x="84" y="0"/>
                    <a:pt x="1" y="96"/>
                    <a:pt x="1" y="203"/>
                  </a:cubicBezTo>
                  <a:lnTo>
                    <a:pt x="1" y="2036"/>
                  </a:lnTo>
                  <a:cubicBezTo>
                    <a:pt x="1" y="2143"/>
                    <a:pt x="84" y="2227"/>
                    <a:pt x="191" y="2227"/>
                  </a:cubicBezTo>
                  <a:lnTo>
                    <a:pt x="2025" y="2227"/>
                  </a:lnTo>
                  <a:cubicBezTo>
                    <a:pt x="2132" y="2227"/>
                    <a:pt x="2227" y="2143"/>
                    <a:pt x="2227" y="2036"/>
                  </a:cubicBezTo>
                  <a:lnTo>
                    <a:pt x="2227" y="203"/>
                  </a:lnTo>
                  <a:cubicBezTo>
                    <a:pt x="2227" y="96"/>
                    <a:pt x="2132" y="0"/>
                    <a:pt x="2025" y="0"/>
                  </a:cubicBezTo>
                  <a:close/>
                </a:path>
              </a:pathLst>
            </a:custGeom>
            <a:solidFill>
              <a:schemeClr val="dk2"/>
            </a:solid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68"/>
            <p:cNvSpPr/>
            <p:nvPr/>
          </p:nvSpPr>
          <p:spPr>
            <a:xfrm>
              <a:off x="1244200" y="2150100"/>
              <a:ext cx="55675" cy="55675"/>
            </a:xfrm>
            <a:custGeom>
              <a:avLst/>
              <a:gdLst/>
              <a:ahLst/>
              <a:cxnLst/>
              <a:rect l="l" t="t" r="r" b="b"/>
              <a:pathLst>
                <a:path w="2227" h="2227" extrusionOk="0">
                  <a:moveTo>
                    <a:pt x="191" y="0"/>
                  </a:moveTo>
                  <a:cubicBezTo>
                    <a:pt x="83" y="0"/>
                    <a:pt x="0" y="96"/>
                    <a:pt x="0" y="203"/>
                  </a:cubicBezTo>
                  <a:lnTo>
                    <a:pt x="0" y="2036"/>
                  </a:lnTo>
                  <a:cubicBezTo>
                    <a:pt x="0" y="2143"/>
                    <a:pt x="83" y="2227"/>
                    <a:pt x="191" y="2227"/>
                  </a:cubicBezTo>
                  <a:lnTo>
                    <a:pt x="2024" y="2227"/>
                  </a:lnTo>
                  <a:cubicBezTo>
                    <a:pt x="2131" y="2227"/>
                    <a:pt x="2227" y="2143"/>
                    <a:pt x="2227" y="2036"/>
                  </a:cubicBezTo>
                  <a:lnTo>
                    <a:pt x="2227" y="203"/>
                  </a:lnTo>
                  <a:cubicBezTo>
                    <a:pt x="2227" y="96"/>
                    <a:pt x="2131" y="0"/>
                    <a:pt x="2024" y="0"/>
                  </a:cubicBezTo>
                  <a:close/>
                </a:path>
              </a:pathLst>
            </a:custGeom>
            <a:solidFill>
              <a:schemeClr val="dk2"/>
            </a:solid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68"/>
            <p:cNvSpPr/>
            <p:nvPr/>
          </p:nvSpPr>
          <p:spPr>
            <a:xfrm>
              <a:off x="1321875" y="2150100"/>
              <a:ext cx="55700" cy="55675"/>
            </a:xfrm>
            <a:custGeom>
              <a:avLst/>
              <a:gdLst/>
              <a:ahLst/>
              <a:cxnLst/>
              <a:rect l="l" t="t" r="r" b="b"/>
              <a:pathLst>
                <a:path w="2228" h="2227" extrusionOk="0">
                  <a:moveTo>
                    <a:pt x="203" y="0"/>
                  </a:moveTo>
                  <a:cubicBezTo>
                    <a:pt x="96" y="0"/>
                    <a:pt x="1" y="96"/>
                    <a:pt x="1" y="203"/>
                  </a:cubicBezTo>
                  <a:lnTo>
                    <a:pt x="1" y="2036"/>
                  </a:lnTo>
                  <a:cubicBezTo>
                    <a:pt x="1" y="2143"/>
                    <a:pt x="96" y="2227"/>
                    <a:pt x="203" y="2227"/>
                  </a:cubicBezTo>
                  <a:lnTo>
                    <a:pt x="2037" y="2227"/>
                  </a:lnTo>
                  <a:cubicBezTo>
                    <a:pt x="2144" y="2227"/>
                    <a:pt x="2227" y="2143"/>
                    <a:pt x="2227" y="2036"/>
                  </a:cubicBezTo>
                  <a:lnTo>
                    <a:pt x="2227" y="203"/>
                  </a:lnTo>
                  <a:cubicBezTo>
                    <a:pt x="2227" y="96"/>
                    <a:pt x="2144" y="0"/>
                    <a:pt x="2037" y="0"/>
                  </a:cubicBezTo>
                  <a:close/>
                </a:path>
              </a:pathLst>
            </a:custGeom>
            <a:solidFill>
              <a:schemeClr val="dk2"/>
            </a:solid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68"/>
            <p:cNvSpPr/>
            <p:nvPr/>
          </p:nvSpPr>
          <p:spPr>
            <a:xfrm>
              <a:off x="1399875" y="2150100"/>
              <a:ext cx="55375" cy="55675"/>
            </a:xfrm>
            <a:custGeom>
              <a:avLst/>
              <a:gdLst/>
              <a:ahLst/>
              <a:cxnLst/>
              <a:rect l="l" t="t" r="r" b="b"/>
              <a:pathLst>
                <a:path w="2215" h="2227" extrusionOk="0">
                  <a:moveTo>
                    <a:pt x="191" y="0"/>
                  </a:moveTo>
                  <a:cubicBezTo>
                    <a:pt x="83" y="0"/>
                    <a:pt x="0" y="96"/>
                    <a:pt x="0" y="203"/>
                  </a:cubicBezTo>
                  <a:lnTo>
                    <a:pt x="0" y="2036"/>
                  </a:lnTo>
                  <a:cubicBezTo>
                    <a:pt x="0" y="2143"/>
                    <a:pt x="83" y="2227"/>
                    <a:pt x="191" y="2227"/>
                  </a:cubicBezTo>
                  <a:lnTo>
                    <a:pt x="2024" y="2227"/>
                  </a:lnTo>
                  <a:cubicBezTo>
                    <a:pt x="2131" y="2227"/>
                    <a:pt x="2215" y="2143"/>
                    <a:pt x="2215" y="2036"/>
                  </a:cubicBezTo>
                  <a:lnTo>
                    <a:pt x="2215" y="203"/>
                  </a:lnTo>
                  <a:cubicBezTo>
                    <a:pt x="2215" y="96"/>
                    <a:pt x="2131" y="0"/>
                    <a:pt x="2024" y="0"/>
                  </a:cubicBezTo>
                  <a:close/>
                </a:path>
              </a:pathLst>
            </a:custGeom>
            <a:solidFill>
              <a:schemeClr val="dk2"/>
            </a:solid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68"/>
            <p:cNvSpPr/>
            <p:nvPr/>
          </p:nvSpPr>
          <p:spPr>
            <a:xfrm>
              <a:off x="467000" y="2330775"/>
              <a:ext cx="55400" cy="55675"/>
            </a:xfrm>
            <a:custGeom>
              <a:avLst/>
              <a:gdLst/>
              <a:ahLst/>
              <a:cxnLst/>
              <a:rect l="l" t="t" r="r" b="b"/>
              <a:pathLst>
                <a:path w="2216" h="2227" extrusionOk="0">
                  <a:moveTo>
                    <a:pt x="191" y="0"/>
                  </a:moveTo>
                  <a:cubicBezTo>
                    <a:pt x="84" y="0"/>
                    <a:pt x="1" y="84"/>
                    <a:pt x="1" y="203"/>
                  </a:cubicBezTo>
                  <a:lnTo>
                    <a:pt x="1" y="2024"/>
                  </a:lnTo>
                  <a:cubicBezTo>
                    <a:pt x="1" y="2132"/>
                    <a:pt x="84" y="2227"/>
                    <a:pt x="191" y="2227"/>
                  </a:cubicBezTo>
                  <a:lnTo>
                    <a:pt x="2025" y="2227"/>
                  </a:lnTo>
                  <a:cubicBezTo>
                    <a:pt x="2132" y="2227"/>
                    <a:pt x="2215" y="2132"/>
                    <a:pt x="2215" y="2024"/>
                  </a:cubicBezTo>
                  <a:lnTo>
                    <a:pt x="2215" y="203"/>
                  </a:lnTo>
                  <a:cubicBezTo>
                    <a:pt x="2215" y="84"/>
                    <a:pt x="2132" y="0"/>
                    <a:pt x="2025" y="0"/>
                  </a:cubicBezTo>
                  <a:close/>
                </a:path>
              </a:pathLst>
            </a:custGeom>
            <a:solidFill>
              <a:schemeClr val="dk2"/>
            </a:solid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68"/>
            <p:cNvSpPr/>
            <p:nvPr/>
          </p:nvSpPr>
          <p:spPr>
            <a:xfrm>
              <a:off x="544700" y="2330775"/>
              <a:ext cx="55375" cy="55675"/>
            </a:xfrm>
            <a:custGeom>
              <a:avLst/>
              <a:gdLst/>
              <a:ahLst/>
              <a:cxnLst/>
              <a:rect l="l" t="t" r="r" b="b"/>
              <a:pathLst>
                <a:path w="2215" h="2227" extrusionOk="0">
                  <a:moveTo>
                    <a:pt x="191" y="0"/>
                  </a:moveTo>
                  <a:cubicBezTo>
                    <a:pt x="84" y="0"/>
                    <a:pt x="0" y="84"/>
                    <a:pt x="0" y="203"/>
                  </a:cubicBezTo>
                  <a:lnTo>
                    <a:pt x="0" y="2024"/>
                  </a:lnTo>
                  <a:cubicBezTo>
                    <a:pt x="0" y="2132"/>
                    <a:pt x="84" y="2227"/>
                    <a:pt x="191" y="2227"/>
                  </a:cubicBezTo>
                  <a:lnTo>
                    <a:pt x="2025" y="2227"/>
                  </a:lnTo>
                  <a:cubicBezTo>
                    <a:pt x="2132" y="2227"/>
                    <a:pt x="2215" y="2132"/>
                    <a:pt x="2215" y="2024"/>
                  </a:cubicBezTo>
                  <a:lnTo>
                    <a:pt x="2215" y="203"/>
                  </a:lnTo>
                  <a:cubicBezTo>
                    <a:pt x="2215" y="84"/>
                    <a:pt x="2132" y="0"/>
                    <a:pt x="2025" y="0"/>
                  </a:cubicBezTo>
                  <a:close/>
                </a:path>
              </a:pathLst>
            </a:custGeom>
            <a:solidFill>
              <a:schemeClr val="dk2"/>
            </a:solid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68"/>
            <p:cNvSpPr/>
            <p:nvPr/>
          </p:nvSpPr>
          <p:spPr>
            <a:xfrm>
              <a:off x="622375" y="2330775"/>
              <a:ext cx="55400" cy="55675"/>
            </a:xfrm>
            <a:custGeom>
              <a:avLst/>
              <a:gdLst/>
              <a:ahLst/>
              <a:cxnLst/>
              <a:rect l="l" t="t" r="r" b="b"/>
              <a:pathLst>
                <a:path w="2216" h="2227" extrusionOk="0">
                  <a:moveTo>
                    <a:pt x="191" y="0"/>
                  </a:moveTo>
                  <a:cubicBezTo>
                    <a:pt x="84" y="0"/>
                    <a:pt x="1" y="84"/>
                    <a:pt x="1" y="203"/>
                  </a:cubicBezTo>
                  <a:lnTo>
                    <a:pt x="1" y="2024"/>
                  </a:lnTo>
                  <a:cubicBezTo>
                    <a:pt x="1" y="2132"/>
                    <a:pt x="84" y="2227"/>
                    <a:pt x="191" y="2227"/>
                  </a:cubicBezTo>
                  <a:lnTo>
                    <a:pt x="2025" y="2227"/>
                  </a:lnTo>
                  <a:cubicBezTo>
                    <a:pt x="2132" y="2227"/>
                    <a:pt x="2216" y="2132"/>
                    <a:pt x="2216" y="2024"/>
                  </a:cubicBezTo>
                  <a:lnTo>
                    <a:pt x="2216" y="203"/>
                  </a:lnTo>
                  <a:cubicBezTo>
                    <a:pt x="2216" y="84"/>
                    <a:pt x="2132" y="0"/>
                    <a:pt x="2025" y="0"/>
                  </a:cubicBezTo>
                  <a:close/>
                </a:path>
              </a:pathLst>
            </a:custGeom>
            <a:solidFill>
              <a:schemeClr val="dk2"/>
            </a:solid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68"/>
            <p:cNvSpPr/>
            <p:nvPr/>
          </p:nvSpPr>
          <p:spPr>
            <a:xfrm>
              <a:off x="467000" y="2420675"/>
              <a:ext cx="55400" cy="55675"/>
            </a:xfrm>
            <a:custGeom>
              <a:avLst/>
              <a:gdLst/>
              <a:ahLst/>
              <a:cxnLst/>
              <a:rect l="l" t="t" r="r" b="b"/>
              <a:pathLst>
                <a:path w="2216" h="2227" extrusionOk="0">
                  <a:moveTo>
                    <a:pt x="191" y="0"/>
                  </a:moveTo>
                  <a:cubicBezTo>
                    <a:pt x="84" y="0"/>
                    <a:pt x="1" y="95"/>
                    <a:pt x="1" y="203"/>
                  </a:cubicBezTo>
                  <a:lnTo>
                    <a:pt x="1" y="2024"/>
                  </a:lnTo>
                  <a:cubicBezTo>
                    <a:pt x="1" y="2131"/>
                    <a:pt x="84" y="2227"/>
                    <a:pt x="191" y="2227"/>
                  </a:cubicBezTo>
                  <a:lnTo>
                    <a:pt x="2025" y="2227"/>
                  </a:lnTo>
                  <a:cubicBezTo>
                    <a:pt x="2132" y="2227"/>
                    <a:pt x="2215" y="2131"/>
                    <a:pt x="2215" y="2024"/>
                  </a:cubicBezTo>
                  <a:lnTo>
                    <a:pt x="2215" y="203"/>
                  </a:lnTo>
                  <a:cubicBezTo>
                    <a:pt x="2215" y="95"/>
                    <a:pt x="2132" y="0"/>
                    <a:pt x="2025" y="0"/>
                  </a:cubicBezTo>
                  <a:close/>
                </a:path>
              </a:pathLst>
            </a:custGeom>
            <a:solidFill>
              <a:schemeClr val="dk2"/>
            </a:solid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68"/>
            <p:cNvSpPr/>
            <p:nvPr/>
          </p:nvSpPr>
          <p:spPr>
            <a:xfrm>
              <a:off x="544700" y="2420675"/>
              <a:ext cx="55375" cy="55675"/>
            </a:xfrm>
            <a:custGeom>
              <a:avLst/>
              <a:gdLst/>
              <a:ahLst/>
              <a:cxnLst/>
              <a:rect l="l" t="t" r="r" b="b"/>
              <a:pathLst>
                <a:path w="2215" h="2227" extrusionOk="0">
                  <a:moveTo>
                    <a:pt x="191" y="0"/>
                  </a:moveTo>
                  <a:cubicBezTo>
                    <a:pt x="84" y="0"/>
                    <a:pt x="0" y="95"/>
                    <a:pt x="0" y="203"/>
                  </a:cubicBezTo>
                  <a:lnTo>
                    <a:pt x="0" y="2024"/>
                  </a:lnTo>
                  <a:cubicBezTo>
                    <a:pt x="0" y="2131"/>
                    <a:pt x="84" y="2227"/>
                    <a:pt x="191" y="2227"/>
                  </a:cubicBezTo>
                  <a:lnTo>
                    <a:pt x="2025" y="2227"/>
                  </a:lnTo>
                  <a:cubicBezTo>
                    <a:pt x="2132" y="2227"/>
                    <a:pt x="2215" y="2131"/>
                    <a:pt x="2215" y="2024"/>
                  </a:cubicBezTo>
                  <a:lnTo>
                    <a:pt x="2215" y="203"/>
                  </a:lnTo>
                  <a:cubicBezTo>
                    <a:pt x="2215" y="95"/>
                    <a:pt x="2132" y="0"/>
                    <a:pt x="2025" y="0"/>
                  </a:cubicBezTo>
                  <a:close/>
                </a:path>
              </a:pathLst>
            </a:custGeom>
            <a:solidFill>
              <a:schemeClr val="dk2"/>
            </a:solid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68"/>
            <p:cNvSpPr/>
            <p:nvPr/>
          </p:nvSpPr>
          <p:spPr>
            <a:xfrm>
              <a:off x="622375" y="2420675"/>
              <a:ext cx="55400" cy="55675"/>
            </a:xfrm>
            <a:custGeom>
              <a:avLst/>
              <a:gdLst/>
              <a:ahLst/>
              <a:cxnLst/>
              <a:rect l="l" t="t" r="r" b="b"/>
              <a:pathLst>
                <a:path w="2216" h="2227" extrusionOk="0">
                  <a:moveTo>
                    <a:pt x="191" y="0"/>
                  </a:moveTo>
                  <a:cubicBezTo>
                    <a:pt x="84" y="0"/>
                    <a:pt x="1" y="95"/>
                    <a:pt x="1" y="203"/>
                  </a:cubicBezTo>
                  <a:lnTo>
                    <a:pt x="1" y="2024"/>
                  </a:lnTo>
                  <a:cubicBezTo>
                    <a:pt x="1" y="2131"/>
                    <a:pt x="84" y="2227"/>
                    <a:pt x="191" y="2227"/>
                  </a:cubicBezTo>
                  <a:lnTo>
                    <a:pt x="2025" y="2227"/>
                  </a:lnTo>
                  <a:cubicBezTo>
                    <a:pt x="2132" y="2227"/>
                    <a:pt x="2216" y="2131"/>
                    <a:pt x="2216" y="2024"/>
                  </a:cubicBezTo>
                  <a:lnTo>
                    <a:pt x="2216" y="203"/>
                  </a:lnTo>
                  <a:cubicBezTo>
                    <a:pt x="2216" y="95"/>
                    <a:pt x="2132" y="0"/>
                    <a:pt x="2025" y="0"/>
                  </a:cubicBezTo>
                  <a:close/>
                </a:path>
              </a:pathLst>
            </a:custGeom>
            <a:solidFill>
              <a:schemeClr val="dk2"/>
            </a:solid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68"/>
            <p:cNvSpPr/>
            <p:nvPr/>
          </p:nvSpPr>
          <p:spPr>
            <a:xfrm>
              <a:off x="700075" y="2330775"/>
              <a:ext cx="55675" cy="55675"/>
            </a:xfrm>
            <a:custGeom>
              <a:avLst/>
              <a:gdLst/>
              <a:ahLst/>
              <a:cxnLst/>
              <a:rect l="l" t="t" r="r" b="b"/>
              <a:pathLst>
                <a:path w="2227" h="2227" extrusionOk="0">
                  <a:moveTo>
                    <a:pt x="203" y="0"/>
                  </a:moveTo>
                  <a:cubicBezTo>
                    <a:pt x="96" y="0"/>
                    <a:pt x="1" y="84"/>
                    <a:pt x="1" y="203"/>
                  </a:cubicBezTo>
                  <a:lnTo>
                    <a:pt x="1" y="2024"/>
                  </a:lnTo>
                  <a:cubicBezTo>
                    <a:pt x="1" y="2132"/>
                    <a:pt x="96" y="2227"/>
                    <a:pt x="203" y="2227"/>
                  </a:cubicBezTo>
                  <a:lnTo>
                    <a:pt x="2025" y="2227"/>
                  </a:lnTo>
                  <a:cubicBezTo>
                    <a:pt x="2132" y="2227"/>
                    <a:pt x="2227" y="2132"/>
                    <a:pt x="2227" y="2024"/>
                  </a:cubicBezTo>
                  <a:lnTo>
                    <a:pt x="2227" y="203"/>
                  </a:lnTo>
                  <a:cubicBezTo>
                    <a:pt x="2227" y="84"/>
                    <a:pt x="2132" y="0"/>
                    <a:pt x="2025" y="0"/>
                  </a:cubicBezTo>
                  <a:close/>
                </a:path>
              </a:pathLst>
            </a:custGeom>
            <a:solidFill>
              <a:schemeClr val="dk2"/>
            </a:solid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68"/>
            <p:cNvSpPr/>
            <p:nvPr/>
          </p:nvSpPr>
          <p:spPr>
            <a:xfrm>
              <a:off x="777775" y="2330775"/>
              <a:ext cx="55675" cy="55675"/>
            </a:xfrm>
            <a:custGeom>
              <a:avLst/>
              <a:gdLst/>
              <a:ahLst/>
              <a:cxnLst/>
              <a:rect l="l" t="t" r="r" b="b"/>
              <a:pathLst>
                <a:path w="2227" h="2227" extrusionOk="0">
                  <a:moveTo>
                    <a:pt x="202" y="0"/>
                  </a:moveTo>
                  <a:cubicBezTo>
                    <a:pt x="95" y="0"/>
                    <a:pt x="0" y="84"/>
                    <a:pt x="0" y="203"/>
                  </a:cubicBezTo>
                  <a:lnTo>
                    <a:pt x="0" y="2024"/>
                  </a:lnTo>
                  <a:cubicBezTo>
                    <a:pt x="0" y="2132"/>
                    <a:pt x="95" y="2227"/>
                    <a:pt x="202" y="2227"/>
                  </a:cubicBezTo>
                  <a:lnTo>
                    <a:pt x="2024" y="2227"/>
                  </a:lnTo>
                  <a:cubicBezTo>
                    <a:pt x="2131" y="2227"/>
                    <a:pt x="2227" y="2132"/>
                    <a:pt x="2227" y="2024"/>
                  </a:cubicBezTo>
                  <a:lnTo>
                    <a:pt x="2227" y="203"/>
                  </a:lnTo>
                  <a:cubicBezTo>
                    <a:pt x="2227" y="84"/>
                    <a:pt x="2131" y="0"/>
                    <a:pt x="2024" y="0"/>
                  </a:cubicBezTo>
                  <a:close/>
                </a:path>
              </a:pathLst>
            </a:custGeom>
            <a:solidFill>
              <a:schemeClr val="dk2"/>
            </a:solid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68"/>
            <p:cNvSpPr/>
            <p:nvPr/>
          </p:nvSpPr>
          <p:spPr>
            <a:xfrm>
              <a:off x="855450" y="2330775"/>
              <a:ext cx="55700" cy="55675"/>
            </a:xfrm>
            <a:custGeom>
              <a:avLst/>
              <a:gdLst/>
              <a:ahLst/>
              <a:cxnLst/>
              <a:rect l="l" t="t" r="r" b="b"/>
              <a:pathLst>
                <a:path w="2228" h="2227" extrusionOk="0">
                  <a:moveTo>
                    <a:pt x="203" y="0"/>
                  </a:moveTo>
                  <a:cubicBezTo>
                    <a:pt x="96" y="0"/>
                    <a:pt x="1" y="84"/>
                    <a:pt x="1" y="203"/>
                  </a:cubicBezTo>
                  <a:lnTo>
                    <a:pt x="1" y="2024"/>
                  </a:lnTo>
                  <a:cubicBezTo>
                    <a:pt x="1" y="2132"/>
                    <a:pt x="96" y="2227"/>
                    <a:pt x="203" y="2227"/>
                  </a:cubicBezTo>
                  <a:lnTo>
                    <a:pt x="2037" y="2227"/>
                  </a:lnTo>
                  <a:cubicBezTo>
                    <a:pt x="2144" y="2227"/>
                    <a:pt x="2227" y="2132"/>
                    <a:pt x="2227" y="2024"/>
                  </a:cubicBezTo>
                  <a:lnTo>
                    <a:pt x="2227" y="203"/>
                  </a:lnTo>
                  <a:cubicBezTo>
                    <a:pt x="2227" y="84"/>
                    <a:pt x="2144" y="0"/>
                    <a:pt x="2037" y="0"/>
                  </a:cubicBezTo>
                  <a:close/>
                </a:path>
              </a:pathLst>
            </a:custGeom>
            <a:solidFill>
              <a:schemeClr val="dk2"/>
            </a:solid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68"/>
            <p:cNvSpPr/>
            <p:nvPr/>
          </p:nvSpPr>
          <p:spPr>
            <a:xfrm>
              <a:off x="933150" y="2330775"/>
              <a:ext cx="55675" cy="55675"/>
            </a:xfrm>
            <a:custGeom>
              <a:avLst/>
              <a:gdLst/>
              <a:ahLst/>
              <a:cxnLst/>
              <a:rect l="l" t="t" r="r" b="b"/>
              <a:pathLst>
                <a:path w="2227" h="2227" extrusionOk="0">
                  <a:moveTo>
                    <a:pt x="203" y="0"/>
                  </a:moveTo>
                  <a:cubicBezTo>
                    <a:pt x="95" y="0"/>
                    <a:pt x="0" y="84"/>
                    <a:pt x="0" y="203"/>
                  </a:cubicBezTo>
                  <a:lnTo>
                    <a:pt x="0" y="2024"/>
                  </a:lnTo>
                  <a:cubicBezTo>
                    <a:pt x="0" y="2132"/>
                    <a:pt x="95" y="2227"/>
                    <a:pt x="203" y="2227"/>
                  </a:cubicBezTo>
                  <a:lnTo>
                    <a:pt x="2036" y="2227"/>
                  </a:lnTo>
                  <a:cubicBezTo>
                    <a:pt x="2143" y="2227"/>
                    <a:pt x="2227" y="2132"/>
                    <a:pt x="2227" y="2024"/>
                  </a:cubicBezTo>
                  <a:lnTo>
                    <a:pt x="2227" y="203"/>
                  </a:lnTo>
                  <a:cubicBezTo>
                    <a:pt x="2227" y="84"/>
                    <a:pt x="2143" y="0"/>
                    <a:pt x="2036" y="0"/>
                  </a:cubicBezTo>
                  <a:close/>
                </a:path>
              </a:pathLst>
            </a:custGeom>
            <a:solidFill>
              <a:schemeClr val="dk2"/>
            </a:solid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68"/>
            <p:cNvSpPr/>
            <p:nvPr/>
          </p:nvSpPr>
          <p:spPr>
            <a:xfrm>
              <a:off x="1011125" y="2330775"/>
              <a:ext cx="55400" cy="55675"/>
            </a:xfrm>
            <a:custGeom>
              <a:avLst/>
              <a:gdLst/>
              <a:ahLst/>
              <a:cxnLst/>
              <a:rect l="l" t="t" r="r" b="b"/>
              <a:pathLst>
                <a:path w="2216" h="2227" extrusionOk="0">
                  <a:moveTo>
                    <a:pt x="191" y="0"/>
                  </a:moveTo>
                  <a:cubicBezTo>
                    <a:pt x="84" y="0"/>
                    <a:pt x="1" y="84"/>
                    <a:pt x="1" y="203"/>
                  </a:cubicBezTo>
                  <a:lnTo>
                    <a:pt x="1" y="2024"/>
                  </a:lnTo>
                  <a:cubicBezTo>
                    <a:pt x="1" y="2132"/>
                    <a:pt x="84" y="2227"/>
                    <a:pt x="191" y="2227"/>
                  </a:cubicBezTo>
                  <a:lnTo>
                    <a:pt x="2025" y="2227"/>
                  </a:lnTo>
                  <a:cubicBezTo>
                    <a:pt x="2132" y="2227"/>
                    <a:pt x="2215" y="2132"/>
                    <a:pt x="2215" y="2024"/>
                  </a:cubicBezTo>
                  <a:lnTo>
                    <a:pt x="2215" y="203"/>
                  </a:lnTo>
                  <a:cubicBezTo>
                    <a:pt x="2215" y="84"/>
                    <a:pt x="2132" y="0"/>
                    <a:pt x="2025" y="0"/>
                  </a:cubicBezTo>
                  <a:close/>
                </a:path>
              </a:pathLst>
            </a:custGeom>
            <a:solidFill>
              <a:schemeClr val="dk2"/>
            </a:solid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68"/>
            <p:cNvSpPr/>
            <p:nvPr/>
          </p:nvSpPr>
          <p:spPr>
            <a:xfrm>
              <a:off x="1088825" y="2330775"/>
              <a:ext cx="55375" cy="55675"/>
            </a:xfrm>
            <a:custGeom>
              <a:avLst/>
              <a:gdLst/>
              <a:ahLst/>
              <a:cxnLst/>
              <a:rect l="l" t="t" r="r" b="b"/>
              <a:pathLst>
                <a:path w="2215" h="2227" extrusionOk="0">
                  <a:moveTo>
                    <a:pt x="191" y="0"/>
                  </a:moveTo>
                  <a:cubicBezTo>
                    <a:pt x="83" y="0"/>
                    <a:pt x="0" y="84"/>
                    <a:pt x="0" y="203"/>
                  </a:cubicBezTo>
                  <a:lnTo>
                    <a:pt x="0" y="2024"/>
                  </a:lnTo>
                  <a:cubicBezTo>
                    <a:pt x="0" y="2132"/>
                    <a:pt x="83" y="2227"/>
                    <a:pt x="191" y="2227"/>
                  </a:cubicBezTo>
                  <a:lnTo>
                    <a:pt x="2024" y="2227"/>
                  </a:lnTo>
                  <a:cubicBezTo>
                    <a:pt x="2131" y="2227"/>
                    <a:pt x="2215" y="2132"/>
                    <a:pt x="2215" y="2024"/>
                  </a:cubicBezTo>
                  <a:lnTo>
                    <a:pt x="2215" y="203"/>
                  </a:lnTo>
                  <a:cubicBezTo>
                    <a:pt x="2215" y="84"/>
                    <a:pt x="2131" y="0"/>
                    <a:pt x="2024" y="0"/>
                  </a:cubicBezTo>
                  <a:close/>
                </a:path>
              </a:pathLst>
            </a:custGeom>
            <a:solidFill>
              <a:schemeClr val="dk2"/>
            </a:solid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68"/>
            <p:cNvSpPr/>
            <p:nvPr/>
          </p:nvSpPr>
          <p:spPr>
            <a:xfrm>
              <a:off x="1166500" y="2330775"/>
              <a:ext cx="55700" cy="55675"/>
            </a:xfrm>
            <a:custGeom>
              <a:avLst/>
              <a:gdLst/>
              <a:ahLst/>
              <a:cxnLst/>
              <a:rect l="l" t="t" r="r" b="b"/>
              <a:pathLst>
                <a:path w="2228" h="2227" extrusionOk="0">
                  <a:moveTo>
                    <a:pt x="191" y="0"/>
                  </a:moveTo>
                  <a:cubicBezTo>
                    <a:pt x="84" y="0"/>
                    <a:pt x="1" y="84"/>
                    <a:pt x="1" y="203"/>
                  </a:cubicBezTo>
                  <a:lnTo>
                    <a:pt x="1" y="2024"/>
                  </a:lnTo>
                  <a:cubicBezTo>
                    <a:pt x="1" y="2132"/>
                    <a:pt x="84" y="2227"/>
                    <a:pt x="191" y="2227"/>
                  </a:cubicBezTo>
                  <a:lnTo>
                    <a:pt x="2025" y="2227"/>
                  </a:lnTo>
                  <a:cubicBezTo>
                    <a:pt x="2132" y="2227"/>
                    <a:pt x="2227" y="2132"/>
                    <a:pt x="2227" y="2024"/>
                  </a:cubicBezTo>
                  <a:lnTo>
                    <a:pt x="2227" y="203"/>
                  </a:lnTo>
                  <a:cubicBezTo>
                    <a:pt x="2227" y="84"/>
                    <a:pt x="2132" y="0"/>
                    <a:pt x="2025" y="0"/>
                  </a:cubicBezTo>
                  <a:close/>
                </a:path>
              </a:pathLst>
            </a:custGeom>
            <a:solidFill>
              <a:schemeClr val="dk2"/>
            </a:solid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68"/>
            <p:cNvSpPr/>
            <p:nvPr/>
          </p:nvSpPr>
          <p:spPr>
            <a:xfrm>
              <a:off x="1244200" y="2330775"/>
              <a:ext cx="55675" cy="55675"/>
            </a:xfrm>
            <a:custGeom>
              <a:avLst/>
              <a:gdLst/>
              <a:ahLst/>
              <a:cxnLst/>
              <a:rect l="l" t="t" r="r" b="b"/>
              <a:pathLst>
                <a:path w="2227" h="2227" extrusionOk="0">
                  <a:moveTo>
                    <a:pt x="191" y="0"/>
                  </a:moveTo>
                  <a:cubicBezTo>
                    <a:pt x="83" y="0"/>
                    <a:pt x="0" y="84"/>
                    <a:pt x="0" y="203"/>
                  </a:cubicBezTo>
                  <a:lnTo>
                    <a:pt x="0" y="2024"/>
                  </a:lnTo>
                  <a:cubicBezTo>
                    <a:pt x="0" y="2132"/>
                    <a:pt x="83" y="2227"/>
                    <a:pt x="191" y="2227"/>
                  </a:cubicBezTo>
                  <a:lnTo>
                    <a:pt x="2024" y="2227"/>
                  </a:lnTo>
                  <a:cubicBezTo>
                    <a:pt x="2131" y="2227"/>
                    <a:pt x="2227" y="2132"/>
                    <a:pt x="2227" y="2024"/>
                  </a:cubicBezTo>
                  <a:lnTo>
                    <a:pt x="2227" y="203"/>
                  </a:lnTo>
                  <a:cubicBezTo>
                    <a:pt x="2227" y="84"/>
                    <a:pt x="2131" y="0"/>
                    <a:pt x="2024" y="0"/>
                  </a:cubicBezTo>
                  <a:close/>
                </a:path>
              </a:pathLst>
            </a:custGeom>
            <a:solidFill>
              <a:schemeClr val="dk2"/>
            </a:solid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68"/>
            <p:cNvSpPr/>
            <p:nvPr/>
          </p:nvSpPr>
          <p:spPr>
            <a:xfrm>
              <a:off x="1321875" y="2330775"/>
              <a:ext cx="55700" cy="55675"/>
            </a:xfrm>
            <a:custGeom>
              <a:avLst/>
              <a:gdLst/>
              <a:ahLst/>
              <a:cxnLst/>
              <a:rect l="l" t="t" r="r" b="b"/>
              <a:pathLst>
                <a:path w="2228" h="2227" extrusionOk="0">
                  <a:moveTo>
                    <a:pt x="203" y="0"/>
                  </a:moveTo>
                  <a:cubicBezTo>
                    <a:pt x="96" y="0"/>
                    <a:pt x="1" y="84"/>
                    <a:pt x="1" y="203"/>
                  </a:cubicBezTo>
                  <a:lnTo>
                    <a:pt x="1" y="2024"/>
                  </a:lnTo>
                  <a:cubicBezTo>
                    <a:pt x="1" y="2132"/>
                    <a:pt x="96" y="2227"/>
                    <a:pt x="203" y="2227"/>
                  </a:cubicBezTo>
                  <a:lnTo>
                    <a:pt x="2037" y="2227"/>
                  </a:lnTo>
                  <a:cubicBezTo>
                    <a:pt x="2144" y="2227"/>
                    <a:pt x="2227" y="2132"/>
                    <a:pt x="2227" y="2024"/>
                  </a:cubicBezTo>
                  <a:lnTo>
                    <a:pt x="2227" y="203"/>
                  </a:lnTo>
                  <a:cubicBezTo>
                    <a:pt x="2227" y="84"/>
                    <a:pt x="2144" y="0"/>
                    <a:pt x="2037" y="0"/>
                  </a:cubicBezTo>
                  <a:close/>
                </a:path>
              </a:pathLst>
            </a:custGeom>
            <a:solidFill>
              <a:schemeClr val="dk2"/>
            </a:solid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68"/>
            <p:cNvSpPr/>
            <p:nvPr/>
          </p:nvSpPr>
          <p:spPr>
            <a:xfrm>
              <a:off x="1377550" y="2240875"/>
              <a:ext cx="77700" cy="145575"/>
            </a:xfrm>
            <a:custGeom>
              <a:avLst/>
              <a:gdLst/>
              <a:ahLst/>
              <a:cxnLst/>
              <a:rect l="l" t="t" r="r" b="b"/>
              <a:pathLst>
                <a:path w="3108" h="5823" extrusionOk="0">
                  <a:moveTo>
                    <a:pt x="655" y="1"/>
                  </a:moveTo>
                  <a:cubicBezTo>
                    <a:pt x="286" y="1"/>
                    <a:pt x="0" y="310"/>
                    <a:pt x="0" y="691"/>
                  </a:cubicBezTo>
                  <a:lnTo>
                    <a:pt x="0" y="1668"/>
                  </a:lnTo>
                  <a:cubicBezTo>
                    <a:pt x="0" y="2049"/>
                    <a:pt x="286" y="2358"/>
                    <a:pt x="655" y="2358"/>
                  </a:cubicBezTo>
                  <a:lnTo>
                    <a:pt x="893" y="2358"/>
                  </a:lnTo>
                  <a:lnTo>
                    <a:pt x="893" y="4954"/>
                  </a:lnTo>
                  <a:cubicBezTo>
                    <a:pt x="893" y="5430"/>
                    <a:pt x="1250" y="5823"/>
                    <a:pt x="1703" y="5823"/>
                  </a:cubicBezTo>
                  <a:lnTo>
                    <a:pt x="2298" y="5823"/>
                  </a:lnTo>
                  <a:cubicBezTo>
                    <a:pt x="2739" y="5823"/>
                    <a:pt x="3108" y="5430"/>
                    <a:pt x="3108" y="4954"/>
                  </a:cubicBezTo>
                  <a:lnTo>
                    <a:pt x="3108" y="1668"/>
                  </a:lnTo>
                  <a:lnTo>
                    <a:pt x="3108" y="1560"/>
                  </a:lnTo>
                  <a:lnTo>
                    <a:pt x="3108" y="691"/>
                  </a:lnTo>
                  <a:cubicBezTo>
                    <a:pt x="3108" y="310"/>
                    <a:pt x="2822" y="1"/>
                    <a:pt x="2453" y="1"/>
                  </a:cubicBezTo>
                  <a:close/>
                </a:path>
              </a:pathLst>
            </a:custGeom>
            <a:solidFill>
              <a:schemeClr val="dk2"/>
            </a:solid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68"/>
            <p:cNvSpPr/>
            <p:nvPr/>
          </p:nvSpPr>
          <p:spPr>
            <a:xfrm>
              <a:off x="1244200" y="2420675"/>
              <a:ext cx="55675" cy="55675"/>
            </a:xfrm>
            <a:custGeom>
              <a:avLst/>
              <a:gdLst/>
              <a:ahLst/>
              <a:cxnLst/>
              <a:rect l="l" t="t" r="r" b="b"/>
              <a:pathLst>
                <a:path w="2227" h="2227" extrusionOk="0">
                  <a:moveTo>
                    <a:pt x="191" y="0"/>
                  </a:moveTo>
                  <a:cubicBezTo>
                    <a:pt x="83" y="0"/>
                    <a:pt x="0" y="95"/>
                    <a:pt x="0" y="203"/>
                  </a:cubicBezTo>
                  <a:lnTo>
                    <a:pt x="0" y="2024"/>
                  </a:lnTo>
                  <a:cubicBezTo>
                    <a:pt x="0" y="2131"/>
                    <a:pt x="83" y="2227"/>
                    <a:pt x="191" y="2227"/>
                  </a:cubicBezTo>
                  <a:lnTo>
                    <a:pt x="2024" y="2227"/>
                  </a:lnTo>
                  <a:cubicBezTo>
                    <a:pt x="2131" y="2227"/>
                    <a:pt x="2227" y="2131"/>
                    <a:pt x="2227" y="2024"/>
                  </a:cubicBezTo>
                  <a:lnTo>
                    <a:pt x="2227" y="203"/>
                  </a:lnTo>
                  <a:cubicBezTo>
                    <a:pt x="2227" y="95"/>
                    <a:pt x="2131" y="0"/>
                    <a:pt x="2024" y="0"/>
                  </a:cubicBezTo>
                  <a:close/>
                </a:path>
              </a:pathLst>
            </a:custGeom>
            <a:solidFill>
              <a:schemeClr val="dk2"/>
            </a:solid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68"/>
            <p:cNvSpPr/>
            <p:nvPr/>
          </p:nvSpPr>
          <p:spPr>
            <a:xfrm>
              <a:off x="1321875" y="2420675"/>
              <a:ext cx="55700" cy="55675"/>
            </a:xfrm>
            <a:custGeom>
              <a:avLst/>
              <a:gdLst/>
              <a:ahLst/>
              <a:cxnLst/>
              <a:rect l="l" t="t" r="r" b="b"/>
              <a:pathLst>
                <a:path w="2228" h="2227" extrusionOk="0">
                  <a:moveTo>
                    <a:pt x="203" y="0"/>
                  </a:moveTo>
                  <a:cubicBezTo>
                    <a:pt x="96" y="0"/>
                    <a:pt x="1" y="95"/>
                    <a:pt x="1" y="203"/>
                  </a:cubicBezTo>
                  <a:lnTo>
                    <a:pt x="1" y="2024"/>
                  </a:lnTo>
                  <a:cubicBezTo>
                    <a:pt x="1" y="2131"/>
                    <a:pt x="96" y="2227"/>
                    <a:pt x="203" y="2227"/>
                  </a:cubicBezTo>
                  <a:lnTo>
                    <a:pt x="2037" y="2227"/>
                  </a:lnTo>
                  <a:cubicBezTo>
                    <a:pt x="2144" y="2227"/>
                    <a:pt x="2227" y="2131"/>
                    <a:pt x="2227" y="2024"/>
                  </a:cubicBezTo>
                  <a:lnTo>
                    <a:pt x="2227" y="203"/>
                  </a:lnTo>
                  <a:cubicBezTo>
                    <a:pt x="2227" y="95"/>
                    <a:pt x="2144" y="0"/>
                    <a:pt x="2037" y="0"/>
                  </a:cubicBezTo>
                  <a:close/>
                </a:path>
              </a:pathLst>
            </a:custGeom>
            <a:solidFill>
              <a:schemeClr val="dk2"/>
            </a:solid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68"/>
            <p:cNvSpPr/>
            <p:nvPr/>
          </p:nvSpPr>
          <p:spPr>
            <a:xfrm>
              <a:off x="1399875" y="2420675"/>
              <a:ext cx="55375" cy="55675"/>
            </a:xfrm>
            <a:custGeom>
              <a:avLst/>
              <a:gdLst/>
              <a:ahLst/>
              <a:cxnLst/>
              <a:rect l="l" t="t" r="r" b="b"/>
              <a:pathLst>
                <a:path w="2215" h="2227" extrusionOk="0">
                  <a:moveTo>
                    <a:pt x="191" y="0"/>
                  </a:moveTo>
                  <a:cubicBezTo>
                    <a:pt x="83" y="0"/>
                    <a:pt x="0" y="95"/>
                    <a:pt x="0" y="203"/>
                  </a:cubicBezTo>
                  <a:lnTo>
                    <a:pt x="0" y="2024"/>
                  </a:lnTo>
                  <a:cubicBezTo>
                    <a:pt x="0" y="2131"/>
                    <a:pt x="83" y="2227"/>
                    <a:pt x="191" y="2227"/>
                  </a:cubicBezTo>
                  <a:lnTo>
                    <a:pt x="2024" y="2227"/>
                  </a:lnTo>
                  <a:cubicBezTo>
                    <a:pt x="2131" y="2227"/>
                    <a:pt x="2215" y="2131"/>
                    <a:pt x="2215" y="2024"/>
                  </a:cubicBezTo>
                  <a:lnTo>
                    <a:pt x="2215" y="203"/>
                  </a:lnTo>
                  <a:cubicBezTo>
                    <a:pt x="2215" y="95"/>
                    <a:pt x="2131" y="0"/>
                    <a:pt x="2024" y="0"/>
                  </a:cubicBezTo>
                  <a:close/>
                </a:path>
              </a:pathLst>
            </a:custGeom>
            <a:solidFill>
              <a:schemeClr val="dk2"/>
            </a:solid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20" name="Google Shape;2120;p68"/>
          <p:cNvGrpSpPr/>
          <p:nvPr/>
        </p:nvGrpSpPr>
        <p:grpSpPr>
          <a:xfrm rot="-2700000" flipH="1">
            <a:off x="7970333" y="943305"/>
            <a:ext cx="1316015" cy="1867916"/>
            <a:chOff x="1801400" y="1718664"/>
            <a:chExt cx="640972" cy="909778"/>
          </a:xfrm>
        </p:grpSpPr>
        <p:sp>
          <p:nvSpPr>
            <p:cNvPr id="2121" name="Google Shape;2121;p68"/>
            <p:cNvSpPr/>
            <p:nvPr/>
          </p:nvSpPr>
          <p:spPr>
            <a:xfrm>
              <a:off x="2087331" y="1718664"/>
              <a:ext cx="355041" cy="909778"/>
            </a:xfrm>
            <a:custGeom>
              <a:avLst/>
              <a:gdLst/>
              <a:ahLst/>
              <a:cxnLst/>
              <a:rect l="l" t="t" r="r" b="b"/>
              <a:pathLst>
                <a:path w="6180" h="15836" extrusionOk="0">
                  <a:moveTo>
                    <a:pt x="0" y="0"/>
                  </a:moveTo>
                  <a:lnTo>
                    <a:pt x="0" y="15836"/>
                  </a:lnTo>
                  <a:lnTo>
                    <a:pt x="1298" y="15836"/>
                  </a:lnTo>
                  <a:cubicBezTo>
                    <a:pt x="2417" y="15836"/>
                    <a:pt x="3418" y="15383"/>
                    <a:pt x="4251" y="14645"/>
                  </a:cubicBezTo>
                  <a:cubicBezTo>
                    <a:pt x="5525" y="13550"/>
                    <a:pt x="6180" y="11895"/>
                    <a:pt x="6180" y="10216"/>
                  </a:cubicBezTo>
                  <a:lnTo>
                    <a:pt x="6180" y="5608"/>
                  </a:lnTo>
                  <a:cubicBezTo>
                    <a:pt x="6180" y="3929"/>
                    <a:pt x="5525" y="2286"/>
                    <a:pt x="4251" y="1179"/>
                  </a:cubicBezTo>
                  <a:cubicBezTo>
                    <a:pt x="3418" y="441"/>
                    <a:pt x="2417" y="0"/>
                    <a:pt x="1298" y="0"/>
                  </a:cubicBezTo>
                  <a:close/>
                </a:path>
              </a:pathLst>
            </a:custGeom>
            <a:solidFill>
              <a:schemeClr val="accent1"/>
            </a:solidFill>
            <a:ln w="285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68"/>
            <p:cNvSpPr/>
            <p:nvPr/>
          </p:nvSpPr>
          <p:spPr>
            <a:xfrm>
              <a:off x="1801400" y="1718664"/>
              <a:ext cx="560252" cy="909778"/>
            </a:xfrm>
            <a:custGeom>
              <a:avLst/>
              <a:gdLst/>
              <a:ahLst/>
              <a:cxnLst/>
              <a:rect l="l" t="t" r="r" b="b"/>
              <a:pathLst>
                <a:path w="9752" h="15836" extrusionOk="0">
                  <a:moveTo>
                    <a:pt x="4977" y="0"/>
                  </a:moveTo>
                  <a:cubicBezTo>
                    <a:pt x="2977" y="0"/>
                    <a:pt x="1227" y="1370"/>
                    <a:pt x="751" y="3310"/>
                  </a:cubicBezTo>
                  <a:cubicBezTo>
                    <a:pt x="13" y="6263"/>
                    <a:pt x="1" y="9347"/>
                    <a:pt x="810" y="12561"/>
                  </a:cubicBezTo>
                  <a:cubicBezTo>
                    <a:pt x="1287" y="14490"/>
                    <a:pt x="3037" y="15836"/>
                    <a:pt x="5025" y="15836"/>
                  </a:cubicBezTo>
                  <a:cubicBezTo>
                    <a:pt x="7692" y="15836"/>
                    <a:pt x="9752" y="13443"/>
                    <a:pt x="9323" y="10811"/>
                  </a:cubicBezTo>
                  <a:cubicBezTo>
                    <a:pt x="9002" y="8882"/>
                    <a:pt x="9002" y="6942"/>
                    <a:pt x="9323" y="5013"/>
                  </a:cubicBezTo>
                  <a:cubicBezTo>
                    <a:pt x="9752" y="2382"/>
                    <a:pt x="7692" y="0"/>
                    <a:pt x="5025" y="0"/>
                  </a:cubicBezTo>
                  <a:close/>
                </a:path>
              </a:pathLst>
            </a:custGeom>
            <a:solidFill>
              <a:schemeClr val="lt2"/>
            </a:solidFill>
            <a:ln w="285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68"/>
            <p:cNvSpPr/>
            <p:nvPr/>
          </p:nvSpPr>
          <p:spPr>
            <a:xfrm>
              <a:off x="2058606" y="1718664"/>
              <a:ext cx="37687" cy="253814"/>
            </a:xfrm>
            <a:custGeom>
              <a:avLst/>
              <a:gdLst/>
              <a:ahLst/>
              <a:cxnLst/>
              <a:rect l="l" t="t" r="r" b="b"/>
              <a:pathLst>
                <a:path w="656" h="4418" extrusionOk="0">
                  <a:moveTo>
                    <a:pt x="655" y="0"/>
                  </a:moveTo>
                  <a:lnTo>
                    <a:pt x="655" y="0"/>
                  </a:lnTo>
                  <a:cubicBezTo>
                    <a:pt x="655" y="1"/>
                    <a:pt x="0" y="1894"/>
                    <a:pt x="60" y="4418"/>
                  </a:cubicBezTo>
                  <a:lnTo>
                    <a:pt x="655" y="0"/>
                  </a:lnTo>
                  <a:close/>
                </a:path>
              </a:pathLst>
            </a:cu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68"/>
            <p:cNvSpPr/>
            <p:nvPr/>
          </p:nvSpPr>
          <p:spPr>
            <a:xfrm>
              <a:off x="2058606" y="1718664"/>
              <a:ext cx="37687" cy="253814"/>
            </a:xfrm>
            <a:custGeom>
              <a:avLst/>
              <a:gdLst/>
              <a:ahLst/>
              <a:cxnLst/>
              <a:rect l="l" t="t" r="r" b="b"/>
              <a:pathLst>
                <a:path w="656" h="4418" fill="none" extrusionOk="0">
                  <a:moveTo>
                    <a:pt x="655" y="0"/>
                  </a:moveTo>
                  <a:cubicBezTo>
                    <a:pt x="655" y="0"/>
                    <a:pt x="0" y="1893"/>
                    <a:pt x="60" y="4418"/>
                  </a:cubicBezTo>
                </a:path>
              </a:pathLst>
            </a:custGeom>
            <a:noFill/>
            <a:ln w="285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25" name="Google Shape;2125;p68"/>
          <p:cNvGrpSpPr/>
          <p:nvPr/>
        </p:nvGrpSpPr>
        <p:grpSpPr>
          <a:xfrm>
            <a:off x="382612" y="134475"/>
            <a:ext cx="1408778" cy="809700"/>
            <a:chOff x="1970600" y="969525"/>
            <a:chExt cx="675900" cy="809700"/>
          </a:xfrm>
        </p:grpSpPr>
        <p:sp>
          <p:nvSpPr>
            <p:cNvPr id="2126" name="Google Shape;2126;p68"/>
            <p:cNvSpPr/>
            <p:nvPr/>
          </p:nvSpPr>
          <p:spPr>
            <a:xfrm>
              <a:off x="1970600" y="1103325"/>
              <a:ext cx="675900" cy="675900"/>
            </a:xfrm>
            <a:prstGeom prst="roundRect">
              <a:avLst>
                <a:gd name="adj" fmla="val 10841"/>
              </a:avLst>
            </a:prstGeom>
            <a:solidFill>
              <a:schemeClr val="accent2"/>
            </a:solidFill>
            <a:ln w="28575" cap="flat" cmpd="sng">
              <a:solidFill>
                <a:schemeClr val="lt1"/>
              </a:solidFill>
              <a:prstDash val="solid"/>
              <a:round/>
              <a:headEnd type="none" w="sm" len="sm"/>
              <a:tailEnd type="none" w="sm" len="sm"/>
            </a:ln>
            <a:effectLst>
              <a:outerShdw dist="76200" dir="2520000" algn="bl" rotWithShape="0">
                <a:schemeClr val="lt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68"/>
            <p:cNvSpPr/>
            <p:nvPr/>
          </p:nvSpPr>
          <p:spPr>
            <a:xfrm>
              <a:off x="1970600" y="969525"/>
              <a:ext cx="675900" cy="675900"/>
            </a:xfrm>
            <a:prstGeom prst="roundRect">
              <a:avLst>
                <a:gd name="adj" fmla="val 10841"/>
              </a:avLst>
            </a:prstGeom>
            <a:solidFill>
              <a:schemeClr val="accen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lt1"/>
                  </a:solidFill>
                  <a:latin typeface="Fredoka One"/>
                  <a:ea typeface="Fredoka One"/>
                  <a:cs typeface="Fredoka One"/>
                  <a:sym typeface="Fredoka One"/>
                </a:rPr>
                <a:t>Cmd</a:t>
              </a:r>
              <a:endParaRPr sz="2400">
                <a:solidFill>
                  <a:schemeClr val="lt1"/>
                </a:solidFill>
                <a:latin typeface="Fredoka One"/>
                <a:ea typeface="Fredoka One"/>
                <a:cs typeface="Fredoka One"/>
                <a:sym typeface="Fredoka One"/>
              </a:endParaRPr>
            </a:p>
          </p:txBody>
        </p:sp>
      </p:grpSp>
      <p:grpSp>
        <p:nvGrpSpPr>
          <p:cNvPr id="2128" name="Google Shape;2128;p68"/>
          <p:cNvGrpSpPr/>
          <p:nvPr/>
        </p:nvGrpSpPr>
        <p:grpSpPr>
          <a:xfrm>
            <a:off x="6493112" y="2399250"/>
            <a:ext cx="1408778" cy="809700"/>
            <a:chOff x="1970600" y="969525"/>
            <a:chExt cx="675900" cy="809700"/>
          </a:xfrm>
        </p:grpSpPr>
        <p:sp>
          <p:nvSpPr>
            <p:cNvPr id="2129" name="Google Shape;2129;p68"/>
            <p:cNvSpPr/>
            <p:nvPr/>
          </p:nvSpPr>
          <p:spPr>
            <a:xfrm>
              <a:off x="1970600" y="1103325"/>
              <a:ext cx="675900" cy="675900"/>
            </a:xfrm>
            <a:prstGeom prst="roundRect">
              <a:avLst>
                <a:gd name="adj" fmla="val 10841"/>
              </a:avLst>
            </a:prstGeom>
            <a:solidFill>
              <a:schemeClr val="accent2"/>
            </a:solidFill>
            <a:ln w="28575" cap="flat" cmpd="sng">
              <a:solidFill>
                <a:schemeClr val="lt1"/>
              </a:solidFill>
              <a:prstDash val="solid"/>
              <a:round/>
              <a:headEnd type="none" w="sm" len="sm"/>
              <a:tailEnd type="none" w="sm" len="sm"/>
            </a:ln>
            <a:effectLst>
              <a:outerShdw dist="76200" dir="2520000" algn="bl" rotWithShape="0">
                <a:schemeClr val="lt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68"/>
            <p:cNvSpPr/>
            <p:nvPr/>
          </p:nvSpPr>
          <p:spPr>
            <a:xfrm>
              <a:off x="1970600" y="969525"/>
              <a:ext cx="675900" cy="675900"/>
            </a:xfrm>
            <a:prstGeom prst="roundRect">
              <a:avLst>
                <a:gd name="adj" fmla="val 10841"/>
              </a:avLst>
            </a:prstGeom>
            <a:solidFill>
              <a:schemeClr val="accen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lt1"/>
                  </a:solidFill>
                  <a:latin typeface="Fredoka One"/>
                  <a:ea typeface="Fredoka One"/>
                  <a:cs typeface="Fredoka One"/>
                  <a:sym typeface="Fredoka One"/>
                </a:rPr>
                <a:t>Ctrl</a:t>
              </a:r>
              <a:endParaRPr sz="2400">
                <a:solidFill>
                  <a:schemeClr val="lt1"/>
                </a:solidFill>
                <a:latin typeface="Fredoka One"/>
                <a:ea typeface="Fredoka One"/>
                <a:cs typeface="Fredoka One"/>
                <a:sym typeface="Fredoka One"/>
              </a:endParaRPr>
            </a:p>
          </p:txBody>
        </p:sp>
      </p:grpSp>
      <p:grpSp>
        <p:nvGrpSpPr>
          <p:cNvPr id="2131" name="Google Shape;2131;p68"/>
          <p:cNvGrpSpPr/>
          <p:nvPr/>
        </p:nvGrpSpPr>
        <p:grpSpPr>
          <a:xfrm>
            <a:off x="2164175" y="751575"/>
            <a:ext cx="675900" cy="809700"/>
            <a:chOff x="1970600" y="969525"/>
            <a:chExt cx="675900" cy="809700"/>
          </a:xfrm>
        </p:grpSpPr>
        <p:sp>
          <p:nvSpPr>
            <p:cNvPr id="2132" name="Google Shape;2132;p68"/>
            <p:cNvSpPr/>
            <p:nvPr/>
          </p:nvSpPr>
          <p:spPr>
            <a:xfrm>
              <a:off x="1970600" y="1103325"/>
              <a:ext cx="675900" cy="675900"/>
            </a:xfrm>
            <a:prstGeom prst="roundRect">
              <a:avLst>
                <a:gd name="adj" fmla="val 10841"/>
              </a:avLst>
            </a:prstGeom>
            <a:solidFill>
              <a:schemeClr val="accent2"/>
            </a:solidFill>
            <a:ln w="28575" cap="flat" cmpd="sng">
              <a:solidFill>
                <a:schemeClr val="lt1"/>
              </a:solidFill>
              <a:prstDash val="solid"/>
              <a:round/>
              <a:headEnd type="none" w="sm" len="sm"/>
              <a:tailEnd type="none" w="sm" len="sm"/>
            </a:ln>
            <a:effectLst>
              <a:outerShdw dist="76200" dir="2520000" algn="bl" rotWithShape="0">
                <a:schemeClr val="lt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68"/>
            <p:cNvSpPr/>
            <p:nvPr/>
          </p:nvSpPr>
          <p:spPr>
            <a:xfrm>
              <a:off x="1970600" y="969525"/>
              <a:ext cx="675900" cy="675900"/>
            </a:xfrm>
            <a:prstGeom prst="roundRect">
              <a:avLst>
                <a:gd name="adj" fmla="val 10841"/>
              </a:avLst>
            </a:prstGeom>
            <a:solidFill>
              <a:schemeClr val="accen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lt1"/>
                  </a:solidFill>
                  <a:latin typeface="Fredoka One"/>
                  <a:ea typeface="Fredoka One"/>
                  <a:cs typeface="Fredoka One"/>
                  <a:sym typeface="Fredoka One"/>
                </a:rPr>
                <a:t>A</a:t>
              </a:r>
              <a:endParaRPr sz="2400">
                <a:solidFill>
                  <a:schemeClr val="lt1"/>
                </a:solidFill>
                <a:latin typeface="Fredoka One"/>
                <a:ea typeface="Fredoka One"/>
                <a:cs typeface="Fredoka One"/>
                <a:sym typeface="Fredoka One"/>
              </a:endParaRPr>
            </a:p>
          </p:txBody>
        </p:sp>
      </p:grpSp>
      <p:grpSp>
        <p:nvGrpSpPr>
          <p:cNvPr id="2134" name="Google Shape;2134;p68"/>
          <p:cNvGrpSpPr/>
          <p:nvPr/>
        </p:nvGrpSpPr>
        <p:grpSpPr>
          <a:xfrm>
            <a:off x="284850" y="3754275"/>
            <a:ext cx="675900" cy="809700"/>
            <a:chOff x="1970600" y="969525"/>
            <a:chExt cx="675900" cy="809700"/>
          </a:xfrm>
        </p:grpSpPr>
        <p:sp>
          <p:nvSpPr>
            <p:cNvPr id="2135" name="Google Shape;2135;p68"/>
            <p:cNvSpPr/>
            <p:nvPr/>
          </p:nvSpPr>
          <p:spPr>
            <a:xfrm>
              <a:off x="1970600" y="1103325"/>
              <a:ext cx="675900" cy="675900"/>
            </a:xfrm>
            <a:prstGeom prst="roundRect">
              <a:avLst>
                <a:gd name="adj" fmla="val 10841"/>
              </a:avLst>
            </a:prstGeom>
            <a:solidFill>
              <a:schemeClr val="accent2"/>
            </a:solidFill>
            <a:ln w="28575" cap="flat" cmpd="sng">
              <a:solidFill>
                <a:schemeClr val="lt1"/>
              </a:solidFill>
              <a:prstDash val="solid"/>
              <a:round/>
              <a:headEnd type="none" w="sm" len="sm"/>
              <a:tailEnd type="none" w="sm" len="sm"/>
            </a:ln>
            <a:effectLst>
              <a:outerShdw dist="76200" dir="2520000" algn="bl" rotWithShape="0">
                <a:schemeClr val="lt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68"/>
            <p:cNvSpPr/>
            <p:nvPr/>
          </p:nvSpPr>
          <p:spPr>
            <a:xfrm>
              <a:off x="1970600" y="969525"/>
              <a:ext cx="675900" cy="675900"/>
            </a:xfrm>
            <a:prstGeom prst="roundRect">
              <a:avLst>
                <a:gd name="adj" fmla="val 10841"/>
              </a:avLst>
            </a:prstGeom>
            <a:solidFill>
              <a:schemeClr val="accen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lt1"/>
                  </a:solidFill>
                  <a:latin typeface="Fredoka One"/>
                  <a:ea typeface="Fredoka One"/>
                  <a:cs typeface="Fredoka One"/>
                  <a:sym typeface="Fredoka One"/>
                </a:rPr>
                <a:t>Z</a:t>
              </a:r>
              <a:endParaRPr sz="2400">
                <a:solidFill>
                  <a:schemeClr val="lt1"/>
                </a:solidFill>
                <a:latin typeface="Fredoka One"/>
                <a:ea typeface="Fredoka One"/>
                <a:cs typeface="Fredoka One"/>
                <a:sym typeface="Fredoka One"/>
              </a:endParaRPr>
            </a:p>
          </p:txBody>
        </p:sp>
      </p:grpSp>
      <p:grpSp>
        <p:nvGrpSpPr>
          <p:cNvPr id="2137" name="Google Shape;2137;p68"/>
          <p:cNvGrpSpPr/>
          <p:nvPr/>
        </p:nvGrpSpPr>
        <p:grpSpPr>
          <a:xfrm>
            <a:off x="8349675" y="4272025"/>
            <a:ext cx="675900" cy="809700"/>
            <a:chOff x="1970600" y="969525"/>
            <a:chExt cx="675900" cy="809700"/>
          </a:xfrm>
        </p:grpSpPr>
        <p:sp>
          <p:nvSpPr>
            <p:cNvPr id="2138" name="Google Shape;2138;p68"/>
            <p:cNvSpPr/>
            <p:nvPr/>
          </p:nvSpPr>
          <p:spPr>
            <a:xfrm>
              <a:off x="1970600" y="1103325"/>
              <a:ext cx="675900" cy="675900"/>
            </a:xfrm>
            <a:prstGeom prst="roundRect">
              <a:avLst>
                <a:gd name="adj" fmla="val 10841"/>
              </a:avLst>
            </a:prstGeom>
            <a:solidFill>
              <a:schemeClr val="accent2"/>
            </a:solidFill>
            <a:ln w="28575" cap="flat" cmpd="sng">
              <a:solidFill>
                <a:schemeClr val="lt1"/>
              </a:solidFill>
              <a:prstDash val="solid"/>
              <a:round/>
              <a:headEnd type="none" w="sm" len="sm"/>
              <a:tailEnd type="none" w="sm" len="sm"/>
            </a:ln>
            <a:effectLst>
              <a:outerShdw dist="76200" dir="2520000" algn="bl" rotWithShape="0">
                <a:schemeClr val="lt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68"/>
            <p:cNvSpPr/>
            <p:nvPr/>
          </p:nvSpPr>
          <p:spPr>
            <a:xfrm>
              <a:off x="1970600" y="969525"/>
              <a:ext cx="675900" cy="675900"/>
            </a:xfrm>
            <a:prstGeom prst="roundRect">
              <a:avLst>
                <a:gd name="adj" fmla="val 10841"/>
              </a:avLst>
            </a:prstGeom>
            <a:solidFill>
              <a:schemeClr val="accen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lt1"/>
                  </a:solidFill>
                  <a:latin typeface="Fredoka One"/>
                  <a:ea typeface="Fredoka One"/>
                  <a:cs typeface="Fredoka One"/>
                  <a:sym typeface="Fredoka One"/>
                </a:rPr>
                <a:t>C</a:t>
              </a:r>
              <a:endParaRPr sz="2400">
                <a:solidFill>
                  <a:schemeClr val="lt1"/>
                </a:solidFill>
                <a:latin typeface="Fredoka One"/>
                <a:ea typeface="Fredoka One"/>
                <a:cs typeface="Fredoka One"/>
                <a:sym typeface="Fredoka One"/>
              </a:endParaRPr>
            </a:p>
          </p:txBody>
        </p:sp>
      </p:grpSp>
      <p:grpSp>
        <p:nvGrpSpPr>
          <p:cNvPr id="2140" name="Google Shape;2140;p68"/>
          <p:cNvGrpSpPr/>
          <p:nvPr/>
        </p:nvGrpSpPr>
        <p:grpSpPr>
          <a:xfrm>
            <a:off x="7226000" y="-22350"/>
            <a:ext cx="675900" cy="809700"/>
            <a:chOff x="1970600" y="969525"/>
            <a:chExt cx="675900" cy="809700"/>
          </a:xfrm>
        </p:grpSpPr>
        <p:sp>
          <p:nvSpPr>
            <p:cNvPr id="2141" name="Google Shape;2141;p68"/>
            <p:cNvSpPr/>
            <p:nvPr/>
          </p:nvSpPr>
          <p:spPr>
            <a:xfrm>
              <a:off x="1970600" y="1103325"/>
              <a:ext cx="675900" cy="675900"/>
            </a:xfrm>
            <a:prstGeom prst="roundRect">
              <a:avLst>
                <a:gd name="adj" fmla="val 10841"/>
              </a:avLst>
            </a:prstGeom>
            <a:solidFill>
              <a:schemeClr val="accent2"/>
            </a:solidFill>
            <a:ln w="28575" cap="flat" cmpd="sng">
              <a:solidFill>
                <a:schemeClr val="lt1"/>
              </a:solidFill>
              <a:prstDash val="solid"/>
              <a:round/>
              <a:headEnd type="none" w="sm" len="sm"/>
              <a:tailEnd type="none" w="sm" len="sm"/>
            </a:ln>
            <a:effectLst>
              <a:outerShdw dist="76200" dir="2520000" algn="bl" rotWithShape="0">
                <a:schemeClr val="lt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68"/>
            <p:cNvSpPr/>
            <p:nvPr/>
          </p:nvSpPr>
          <p:spPr>
            <a:xfrm>
              <a:off x="1970600" y="969525"/>
              <a:ext cx="675900" cy="675900"/>
            </a:xfrm>
            <a:prstGeom prst="roundRect">
              <a:avLst>
                <a:gd name="adj" fmla="val 10841"/>
              </a:avLst>
            </a:prstGeom>
            <a:solidFill>
              <a:schemeClr val="accen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lt1"/>
                  </a:solidFill>
                  <a:latin typeface="Fredoka One"/>
                  <a:ea typeface="Fredoka One"/>
                  <a:cs typeface="Fredoka One"/>
                  <a:sym typeface="Fredoka One"/>
                </a:rPr>
                <a:t>+</a:t>
              </a:r>
              <a:endParaRPr sz="2400">
                <a:solidFill>
                  <a:schemeClr val="lt1"/>
                </a:solidFill>
                <a:latin typeface="Fredoka One"/>
                <a:ea typeface="Fredoka One"/>
                <a:cs typeface="Fredoka One"/>
                <a:sym typeface="Fredoka One"/>
              </a:endParaRPr>
            </a:p>
          </p:txBody>
        </p:sp>
      </p:grpSp>
      <p:sp>
        <p:nvSpPr>
          <p:cNvPr id="4" name="Rectangle 3">
            <a:extLst>
              <a:ext uri="{FF2B5EF4-FFF2-40B4-BE49-F238E27FC236}">
                <a16:creationId xmlns:a16="http://schemas.microsoft.com/office/drawing/2014/main" id="{805EA066-8563-6293-19B8-F3598AFCCEAE}"/>
              </a:ext>
            </a:extLst>
          </p:cNvPr>
          <p:cNvSpPr/>
          <p:nvPr/>
        </p:nvSpPr>
        <p:spPr>
          <a:xfrm>
            <a:off x="1647105" y="3893064"/>
            <a:ext cx="6129678" cy="580477"/>
          </a:xfrm>
          <a:prstGeom prst="rect">
            <a:avLst/>
          </a:prstGeom>
          <a:solidFill>
            <a:srgbClr val="FFE0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A"/>
          </a:p>
        </p:txBody>
      </p:sp>
    </p:spTree>
  </p:cSld>
  <p:clrMapOvr>
    <a:masterClrMapping/>
  </p:clrMapOvr>
  <mc:AlternateContent xmlns:mc="http://schemas.openxmlformats.org/markup-compatibility/2006" xmlns:p14="http://schemas.microsoft.com/office/powerpoint/2010/main">
    <mc:Choice Requires="p14">
      <p:transition spd="slow" p14:dur="1750" advClick="0" advTm="2000">
        <p14:flythrough/>
      </p:transition>
    </mc:Choice>
    <mc:Fallback xmlns="">
      <p:transition spd="slow"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027"/>
                                        </p:tgtEl>
                                        <p:attrNameLst>
                                          <p:attrName>style.visibility</p:attrName>
                                        </p:attrNameLst>
                                      </p:cBhvr>
                                      <p:to>
                                        <p:strVal val="visible"/>
                                      </p:to>
                                    </p:set>
                                    <p:animEffect transition="in" filter="barn(inVertical)">
                                      <p:cBhvr>
                                        <p:cTn id="7" dur="500"/>
                                        <p:tgtEl>
                                          <p:spTgt spid="20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2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6586CA-68FA-16B9-80DA-93DB24756ECC}"/>
              </a:ext>
            </a:extLst>
          </p:cNvPr>
          <p:cNvSpPr>
            <a:spLocks noGrp="1"/>
          </p:cNvSpPr>
          <p:nvPr>
            <p:ph type="title"/>
          </p:nvPr>
        </p:nvSpPr>
        <p:spPr/>
        <p:txBody>
          <a:bodyPr/>
          <a:lstStyle/>
          <a:p>
            <a:r>
              <a:rPr lang="es-PA" dirty="0"/>
              <a:t>Integrantes</a:t>
            </a:r>
          </a:p>
        </p:txBody>
      </p:sp>
      <p:sp>
        <p:nvSpPr>
          <p:cNvPr id="3" name="Subtitle 2">
            <a:extLst>
              <a:ext uri="{FF2B5EF4-FFF2-40B4-BE49-F238E27FC236}">
                <a16:creationId xmlns:a16="http://schemas.microsoft.com/office/drawing/2014/main" id="{BD666720-669F-30CC-3CAA-54E19B47E7C8}"/>
              </a:ext>
            </a:extLst>
          </p:cNvPr>
          <p:cNvSpPr>
            <a:spLocks noGrp="1"/>
          </p:cNvSpPr>
          <p:nvPr>
            <p:ph type="subTitle" idx="1"/>
          </p:nvPr>
        </p:nvSpPr>
        <p:spPr>
          <a:xfrm>
            <a:off x="197993" y="2556501"/>
            <a:ext cx="3209963" cy="1108200"/>
          </a:xfrm>
        </p:spPr>
        <p:txBody>
          <a:bodyPr/>
          <a:lstStyle/>
          <a:p>
            <a:r>
              <a:rPr lang="es-PA" sz="3600" dirty="0"/>
              <a:t>Grethel Figueroa</a:t>
            </a:r>
          </a:p>
        </p:txBody>
      </p:sp>
      <p:sp>
        <p:nvSpPr>
          <p:cNvPr id="11" name="Subtitle 2">
            <a:extLst>
              <a:ext uri="{FF2B5EF4-FFF2-40B4-BE49-F238E27FC236}">
                <a16:creationId xmlns:a16="http://schemas.microsoft.com/office/drawing/2014/main" id="{437A9A77-FAD9-B9EA-6AD2-914E4E9D0588}"/>
              </a:ext>
            </a:extLst>
          </p:cNvPr>
          <p:cNvSpPr txBox="1">
            <a:spLocks/>
          </p:cNvSpPr>
          <p:nvPr/>
        </p:nvSpPr>
        <p:spPr>
          <a:xfrm>
            <a:off x="2967018" y="2504781"/>
            <a:ext cx="3209963" cy="1108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Karla Medium"/>
              <a:buNone/>
              <a:defRPr sz="1500" b="0" i="0" u="none" strike="noStrike" cap="none">
                <a:solidFill>
                  <a:schemeClr val="dk1"/>
                </a:solidFill>
                <a:latin typeface="Karla Medium"/>
                <a:ea typeface="Karla Medium"/>
                <a:cs typeface="Karla Medium"/>
                <a:sym typeface="Karla Medium"/>
              </a:defRPr>
            </a:lvl1pPr>
            <a:lvl2pPr marL="914400" marR="0" lvl="1" indent="-317500" algn="ctr" rtl="0">
              <a:lnSpc>
                <a:spcPct val="100000"/>
              </a:lnSpc>
              <a:spcBef>
                <a:spcPts val="0"/>
              </a:spcBef>
              <a:spcAft>
                <a:spcPts val="0"/>
              </a:spcAft>
              <a:buClr>
                <a:schemeClr val="dk1"/>
              </a:buClr>
              <a:buSzPts val="1400"/>
              <a:buFont typeface="Karla Medium"/>
              <a:buNone/>
              <a:defRPr sz="1500" b="1" i="0" u="none" strike="noStrike" cap="none">
                <a:solidFill>
                  <a:schemeClr val="dk1"/>
                </a:solidFill>
                <a:latin typeface="Karla Medium"/>
                <a:ea typeface="Karla Medium"/>
                <a:cs typeface="Karla Medium"/>
                <a:sym typeface="Karla Medium"/>
              </a:defRPr>
            </a:lvl2pPr>
            <a:lvl3pPr marL="1371600" marR="0" lvl="2" indent="-317500" algn="ctr" rtl="0">
              <a:lnSpc>
                <a:spcPct val="100000"/>
              </a:lnSpc>
              <a:spcBef>
                <a:spcPts val="0"/>
              </a:spcBef>
              <a:spcAft>
                <a:spcPts val="0"/>
              </a:spcAft>
              <a:buClr>
                <a:schemeClr val="dk1"/>
              </a:buClr>
              <a:buSzPts val="1400"/>
              <a:buFont typeface="Karla Medium"/>
              <a:buNone/>
              <a:defRPr sz="1500" b="1" i="0" u="none" strike="noStrike" cap="none">
                <a:solidFill>
                  <a:schemeClr val="dk1"/>
                </a:solidFill>
                <a:latin typeface="Karla Medium"/>
                <a:ea typeface="Karla Medium"/>
                <a:cs typeface="Karla Medium"/>
                <a:sym typeface="Karla Medium"/>
              </a:defRPr>
            </a:lvl3pPr>
            <a:lvl4pPr marL="1828800" marR="0" lvl="3" indent="-317500" algn="ctr" rtl="0">
              <a:lnSpc>
                <a:spcPct val="100000"/>
              </a:lnSpc>
              <a:spcBef>
                <a:spcPts val="0"/>
              </a:spcBef>
              <a:spcAft>
                <a:spcPts val="0"/>
              </a:spcAft>
              <a:buClr>
                <a:schemeClr val="dk1"/>
              </a:buClr>
              <a:buSzPts val="1400"/>
              <a:buFont typeface="Karla Medium"/>
              <a:buNone/>
              <a:defRPr sz="1500" b="1" i="0" u="none" strike="noStrike" cap="none">
                <a:solidFill>
                  <a:schemeClr val="dk1"/>
                </a:solidFill>
                <a:latin typeface="Karla Medium"/>
                <a:ea typeface="Karla Medium"/>
                <a:cs typeface="Karla Medium"/>
                <a:sym typeface="Karla Medium"/>
              </a:defRPr>
            </a:lvl4pPr>
            <a:lvl5pPr marL="2286000" marR="0" lvl="4" indent="-317500" algn="ctr" rtl="0">
              <a:lnSpc>
                <a:spcPct val="100000"/>
              </a:lnSpc>
              <a:spcBef>
                <a:spcPts val="0"/>
              </a:spcBef>
              <a:spcAft>
                <a:spcPts val="0"/>
              </a:spcAft>
              <a:buClr>
                <a:schemeClr val="dk1"/>
              </a:buClr>
              <a:buSzPts val="1400"/>
              <a:buFont typeface="Karla Medium"/>
              <a:buNone/>
              <a:defRPr sz="1500" b="1" i="0" u="none" strike="noStrike" cap="none">
                <a:solidFill>
                  <a:schemeClr val="dk1"/>
                </a:solidFill>
                <a:latin typeface="Karla Medium"/>
                <a:ea typeface="Karla Medium"/>
                <a:cs typeface="Karla Medium"/>
                <a:sym typeface="Karla Medium"/>
              </a:defRPr>
            </a:lvl5pPr>
            <a:lvl6pPr marL="2743200" marR="0" lvl="5" indent="-317500" algn="ctr" rtl="0">
              <a:lnSpc>
                <a:spcPct val="100000"/>
              </a:lnSpc>
              <a:spcBef>
                <a:spcPts val="0"/>
              </a:spcBef>
              <a:spcAft>
                <a:spcPts val="0"/>
              </a:spcAft>
              <a:buClr>
                <a:schemeClr val="dk1"/>
              </a:buClr>
              <a:buSzPts val="1400"/>
              <a:buFont typeface="Karla Medium"/>
              <a:buNone/>
              <a:defRPr sz="1500" b="1" i="0" u="none" strike="noStrike" cap="none">
                <a:solidFill>
                  <a:schemeClr val="dk1"/>
                </a:solidFill>
                <a:latin typeface="Karla Medium"/>
                <a:ea typeface="Karla Medium"/>
                <a:cs typeface="Karla Medium"/>
                <a:sym typeface="Karla Medium"/>
              </a:defRPr>
            </a:lvl6pPr>
            <a:lvl7pPr marL="3200400" marR="0" lvl="6" indent="-317500" algn="ctr" rtl="0">
              <a:lnSpc>
                <a:spcPct val="100000"/>
              </a:lnSpc>
              <a:spcBef>
                <a:spcPts val="0"/>
              </a:spcBef>
              <a:spcAft>
                <a:spcPts val="0"/>
              </a:spcAft>
              <a:buClr>
                <a:schemeClr val="dk1"/>
              </a:buClr>
              <a:buSzPts val="1400"/>
              <a:buFont typeface="Karla Medium"/>
              <a:buNone/>
              <a:defRPr sz="1500" b="1" i="0" u="none" strike="noStrike" cap="none">
                <a:solidFill>
                  <a:schemeClr val="dk1"/>
                </a:solidFill>
                <a:latin typeface="Karla Medium"/>
                <a:ea typeface="Karla Medium"/>
                <a:cs typeface="Karla Medium"/>
                <a:sym typeface="Karla Medium"/>
              </a:defRPr>
            </a:lvl7pPr>
            <a:lvl8pPr marL="3657600" marR="0" lvl="7" indent="-317500" algn="ctr" rtl="0">
              <a:lnSpc>
                <a:spcPct val="100000"/>
              </a:lnSpc>
              <a:spcBef>
                <a:spcPts val="0"/>
              </a:spcBef>
              <a:spcAft>
                <a:spcPts val="0"/>
              </a:spcAft>
              <a:buClr>
                <a:schemeClr val="dk1"/>
              </a:buClr>
              <a:buSzPts val="1400"/>
              <a:buFont typeface="Karla Medium"/>
              <a:buNone/>
              <a:defRPr sz="1500" b="1" i="0" u="none" strike="noStrike" cap="none">
                <a:solidFill>
                  <a:schemeClr val="dk1"/>
                </a:solidFill>
                <a:latin typeface="Karla Medium"/>
                <a:ea typeface="Karla Medium"/>
                <a:cs typeface="Karla Medium"/>
                <a:sym typeface="Karla Medium"/>
              </a:defRPr>
            </a:lvl8pPr>
            <a:lvl9pPr marL="4114800" marR="0" lvl="8" indent="-317500" algn="ctr" rtl="0">
              <a:lnSpc>
                <a:spcPct val="100000"/>
              </a:lnSpc>
              <a:spcBef>
                <a:spcPts val="0"/>
              </a:spcBef>
              <a:spcAft>
                <a:spcPts val="0"/>
              </a:spcAft>
              <a:buClr>
                <a:schemeClr val="dk1"/>
              </a:buClr>
              <a:buSzPts val="1400"/>
              <a:buFont typeface="Karla Medium"/>
              <a:buNone/>
              <a:defRPr sz="1500" b="1" i="0" u="none" strike="noStrike" cap="none">
                <a:solidFill>
                  <a:schemeClr val="dk1"/>
                </a:solidFill>
                <a:latin typeface="Karla Medium"/>
                <a:ea typeface="Karla Medium"/>
                <a:cs typeface="Karla Medium"/>
                <a:sym typeface="Karla Medium"/>
              </a:defRPr>
            </a:lvl9pPr>
          </a:lstStyle>
          <a:p>
            <a:r>
              <a:rPr lang="es-PA" sz="3600" dirty="0"/>
              <a:t>Stefany Rodríguez</a:t>
            </a:r>
          </a:p>
        </p:txBody>
      </p:sp>
      <p:sp>
        <p:nvSpPr>
          <p:cNvPr id="12" name="Subtitle 2">
            <a:extLst>
              <a:ext uri="{FF2B5EF4-FFF2-40B4-BE49-F238E27FC236}">
                <a16:creationId xmlns:a16="http://schemas.microsoft.com/office/drawing/2014/main" id="{56184DA8-C197-A5A3-252C-EAC91DDB6568}"/>
              </a:ext>
            </a:extLst>
          </p:cNvPr>
          <p:cNvSpPr txBox="1">
            <a:spLocks/>
          </p:cNvSpPr>
          <p:nvPr/>
        </p:nvSpPr>
        <p:spPr>
          <a:xfrm>
            <a:off x="6042322" y="2610351"/>
            <a:ext cx="3209963" cy="1108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Karla Medium"/>
              <a:buNone/>
              <a:defRPr sz="1500" b="0" i="0" u="none" strike="noStrike" cap="none">
                <a:solidFill>
                  <a:schemeClr val="dk1"/>
                </a:solidFill>
                <a:latin typeface="Karla Medium"/>
                <a:ea typeface="Karla Medium"/>
                <a:cs typeface="Karla Medium"/>
                <a:sym typeface="Karla Medium"/>
              </a:defRPr>
            </a:lvl1pPr>
            <a:lvl2pPr marL="914400" marR="0" lvl="1" indent="-317500" algn="ctr" rtl="0">
              <a:lnSpc>
                <a:spcPct val="100000"/>
              </a:lnSpc>
              <a:spcBef>
                <a:spcPts val="0"/>
              </a:spcBef>
              <a:spcAft>
                <a:spcPts val="0"/>
              </a:spcAft>
              <a:buClr>
                <a:schemeClr val="dk1"/>
              </a:buClr>
              <a:buSzPts val="1400"/>
              <a:buFont typeface="Karla Medium"/>
              <a:buNone/>
              <a:defRPr sz="1500" b="1" i="0" u="none" strike="noStrike" cap="none">
                <a:solidFill>
                  <a:schemeClr val="dk1"/>
                </a:solidFill>
                <a:latin typeface="Karla Medium"/>
                <a:ea typeface="Karla Medium"/>
                <a:cs typeface="Karla Medium"/>
                <a:sym typeface="Karla Medium"/>
              </a:defRPr>
            </a:lvl2pPr>
            <a:lvl3pPr marL="1371600" marR="0" lvl="2" indent="-317500" algn="ctr" rtl="0">
              <a:lnSpc>
                <a:spcPct val="100000"/>
              </a:lnSpc>
              <a:spcBef>
                <a:spcPts val="0"/>
              </a:spcBef>
              <a:spcAft>
                <a:spcPts val="0"/>
              </a:spcAft>
              <a:buClr>
                <a:schemeClr val="dk1"/>
              </a:buClr>
              <a:buSzPts val="1400"/>
              <a:buFont typeface="Karla Medium"/>
              <a:buNone/>
              <a:defRPr sz="1500" b="1" i="0" u="none" strike="noStrike" cap="none">
                <a:solidFill>
                  <a:schemeClr val="dk1"/>
                </a:solidFill>
                <a:latin typeface="Karla Medium"/>
                <a:ea typeface="Karla Medium"/>
                <a:cs typeface="Karla Medium"/>
                <a:sym typeface="Karla Medium"/>
              </a:defRPr>
            </a:lvl3pPr>
            <a:lvl4pPr marL="1828800" marR="0" lvl="3" indent="-317500" algn="ctr" rtl="0">
              <a:lnSpc>
                <a:spcPct val="100000"/>
              </a:lnSpc>
              <a:spcBef>
                <a:spcPts val="0"/>
              </a:spcBef>
              <a:spcAft>
                <a:spcPts val="0"/>
              </a:spcAft>
              <a:buClr>
                <a:schemeClr val="dk1"/>
              </a:buClr>
              <a:buSzPts val="1400"/>
              <a:buFont typeface="Karla Medium"/>
              <a:buNone/>
              <a:defRPr sz="1500" b="1" i="0" u="none" strike="noStrike" cap="none">
                <a:solidFill>
                  <a:schemeClr val="dk1"/>
                </a:solidFill>
                <a:latin typeface="Karla Medium"/>
                <a:ea typeface="Karla Medium"/>
                <a:cs typeface="Karla Medium"/>
                <a:sym typeface="Karla Medium"/>
              </a:defRPr>
            </a:lvl4pPr>
            <a:lvl5pPr marL="2286000" marR="0" lvl="4" indent="-317500" algn="ctr" rtl="0">
              <a:lnSpc>
                <a:spcPct val="100000"/>
              </a:lnSpc>
              <a:spcBef>
                <a:spcPts val="0"/>
              </a:spcBef>
              <a:spcAft>
                <a:spcPts val="0"/>
              </a:spcAft>
              <a:buClr>
                <a:schemeClr val="dk1"/>
              </a:buClr>
              <a:buSzPts val="1400"/>
              <a:buFont typeface="Karla Medium"/>
              <a:buNone/>
              <a:defRPr sz="1500" b="1" i="0" u="none" strike="noStrike" cap="none">
                <a:solidFill>
                  <a:schemeClr val="dk1"/>
                </a:solidFill>
                <a:latin typeface="Karla Medium"/>
                <a:ea typeface="Karla Medium"/>
                <a:cs typeface="Karla Medium"/>
                <a:sym typeface="Karla Medium"/>
              </a:defRPr>
            </a:lvl5pPr>
            <a:lvl6pPr marL="2743200" marR="0" lvl="5" indent="-317500" algn="ctr" rtl="0">
              <a:lnSpc>
                <a:spcPct val="100000"/>
              </a:lnSpc>
              <a:spcBef>
                <a:spcPts val="0"/>
              </a:spcBef>
              <a:spcAft>
                <a:spcPts val="0"/>
              </a:spcAft>
              <a:buClr>
                <a:schemeClr val="dk1"/>
              </a:buClr>
              <a:buSzPts val="1400"/>
              <a:buFont typeface="Karla Medium"/>
              <a:buNone/>
              <a:defRPr sz="1500" b="1" i="0" u="none" strike="noStrike" cap="none">
                <a:solidFill>
                  <a:schemeClr val="dk1"/>
                </a:solidFill>
                <a:latin typeface="Karla Medium"/>
                <a:ea typeface="Karla Medium"/>
                <a:cs typeface="Karla Medium"/>
                <a:sym typeface="Karla Medium"/>
              </a:defRPr>
            </a:lvl6pPr>
            <a:lvl7pPr marL="3200400" marR="0" lvl="6" indent="-317500" algn="ctr" rtl="0">
              <a:lnSpc>
                <a:spcPct val="100000"/>
              </a:lnSpc>
              <a:spcBef>
                <a:spcPts val="0"/>
              </a:spcBef>
              <a:spcAft>
                <a:spcPts val="0"/>
              </a:spcAft>
              <a:buClr>
                <a:schemeClr val="dk1"/>
              </a:buClr>
              <a:buSzPts val="1400"/>
              <a:buFont typeface="Karla Medium"/>
              <a:buNone/>
              <a:defRPr sz="1500" b="1" i="0" u="none" strike="noStrike" cap="none">
                <a:solidFill>
                  <a:schemeClr val="dk1"/>
                </a:solidFill>
                <a:latin typeface="Karla Medium"/>
                <a:ea typeface="Karla Medium"/>
                <a:cs typeface="Karla Medium"/>
                <a:sym typeface="Karla Medium"/>
              </a:defRPr>
            </a:lvl7pPr>
            <a:lvl8pPr marL="3657600" marR="0" lvl="7" indent="-317500" algn="ctr" rtl="0">
              <a:lnSpc>
                <a:spcPct val="100000"/>
              </a:lnSpc>
              <a:spcBef>
                <a:spcPts val="0"/>
              </a:spcBef>
              <a:spcAft>
                <a:spcPts val="0"/>
              </a:spcAft>
              <a:buClr>
                <a:schemeClr val="dk1"/>
              </a:buClr>
              <a:buSzPts val="1400"/>
              <a:buFont typeface="Karla Medium"/>
              <a:buNone/>
              <a:defRPr sz="1500" b="1" i="0" u="none" strike="noStrike" cap="none">
                <a:solidFill>
                  <a:schemeClr val="dk1"/>
                </a:solidFill>
                <a:latin typeface="Karla Medium"/>
                <a:ea typeface="Karla Medium"/>
                <a:cs typeface="Karla Medium"/>
                <a:sym typeface="Karla Medium"/>
              </a:defRPr>
            </a:lvl8pPr>
            <a:lvl9pPr marL="4114800" marR="0" lvl="8" indent="-317500" algn="ctr" rtl="0">
              <a:lnSpc>
                <a:spcPct val="100000"/>
              </a:lnSpc>
              <a:spcBef>
                <a:spcPts val="0"/>
              </a:spcBef>
              <a:spcAft>
                <a:spcPts val="0"/>
              </a:spcAft>
              <a:buClr>
                <a:schemeClr val="dk1"/>
              </a:buClr>
              <a:buSzPts val="1400"/>
              <a:buFont typeface="Karla Medium"/>
              <a:buNone/>
              <a:defRPr sz="1500" b="1" i="0" u="none" strike="noStrike" cap="none">
                <a:solidFill>
                  <a:schemeClr val="dk1"/>
                </a:solidFill>
                <a:latin typeface="Karla Medium"/>
                <a:ea typeface="Karla Medium"/>
                <a:cs typeface="Karla Medium"/>
                <a:sym typeface="Karla Medium"/>
              </a:defRPr>
            </a:lvl9pPr>
          </a:lstStyle>
          <a:p>
            <a:r>
              <a:rPr lang="es-PA" sz="3600" dirty="0" err="1"/>
              <a:t>Yoslier</a:t>
            </a:r>
            <a:r>
              <a:rPr lang="es-PA" sz="3600" dirty="0"/>
              <a:t> Morales</a:t>
            </a:r>
          </a:p>
        </p:txBody>
      </p:sp>
      <p:grpSp>
        <p:nvGrpSpPr>
          <p:cNvPr id="13" name="Google Shape;10176;p81">
            <a:extLst>
              <a:ext uri="{FF2B5EF4-FFF2-40B4-BE49-F238E27FC236}">
                <a16:creationId xmlns:a16="http://schemas.microsoft.com/office/drawing/2014/main" id="{125E9091-3F08-1D22-B3B0-1D4ABDC787EB}"/>
              </a:ext>
            </a:extLst>
          </p:cNvPr>
          <p:cNvGrpSpPr/>
          <p:nvPr/>
        </p:nvGrpSpPr>
        <p:grpSpPr>
          <a:xfrm>
            <a:off x="1744999" y="1675237"/>
            <a:ext cx="639997" cy="896513"/>
            <a:chOff x="3926225" y="4399275"/>
            <a:chExt cx="360775" cy="483150"/>
          </a:xfrm>
          <a:solidFill>
            <a:schemeClr val="accent2"/>
          </a:solidFill>
        </p:grpSpPr>
        <p:sp>
          <p:nvSpPr>
            <p:cNvPr id="14" name="Google Shape;10177;p81">
              <a:extLst>
                <a:ext uri="{FF2B5EF4-FFF2-40B4-BE49-F238E27FC236}">
                  <a16:creationId xmlns:a16="http://schemas.microsoft.com/office/drawing/2014/main" id="{BB9ED87A-AEE7-064D-EF1D-9027A3BD016A}"/>
                </a:ext>
              </a:extLst>
            </p:cNvPr>
            <p:cNvSpPr/>
            <p:nvPr/>
          </p:nvSpPr>
          <p:spPr>
            <a:xfrm>
              <a:off x="4163400" y="4797475"/>
              <a:ext cx="56650" cy="28350"/>
            </a:xfrm>
            <a:custGeom>
              <a:avLst/>
              <a:gdLst/>
              <a:ahLst/>
              <a:cxnLst/>
              <a:rect l="l" t="t" r="r" b="b"/>
              <a:pathLst>
                <a:path w="2266" h="1134" extrusionOk="0">
                  <a:moveTo>
                    <a:pt x="568" y="1"/>
                  </a:moveTo>
                  <a:cubicBezTo>
                    <a:pt x="254" y="1"/>
                    <a:pt x="1" y="255"/>
                    <a:pt x="1" y="569"/>
                  </a:cubicBezTo>
                  <a:cubicBezTo>
                    <a:pt x="1" y="880"/>
                    <a:pt x="254" y="1133"/>
                    <a:pt x="568" y="1133"/>
                  </a:cubicBezTo>
                  <a:lnTo>
                    <a:pt x="1701" y="1133"/>
                  </a:lnTo>
                  <a:cubicBezTo>
                    <a:pt x="2012" y="1133"/>
                    <a:pt x="2265" y="880"/>
                    <a:pt x="2265" y="569"/>
                  </a:cubicBezTo>
                  <a:cubicBezTo>
                    <a:pt x="2265" y="255"/>
                    <a:pt x="2012" y="1"/>
                    <a:pt x="1701" y="1"/>
                  </a:cubicBezTo>
                  <a:close/>
                </a:path>
              </a:pathLst>
            </a:custGeom>
            <a:grp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5" name="Google Shape;10178;p81">
              <a:extLst>
                <a:ext uri="{FF2B5EF4-FFF2-40B4-BE49-F238E27FC236}">
                  <a16:creationId xmlns:a16="http://schemas.microsoft.com/office/drawing/2014/main" id="{0A2C1CA2-573B-0A00-923F-6091BFC22821}"/>
                </a:ext>
              </a:extLst>
            </p:cNvPr>
            <p:cNvSpPr/>
            <p:nvPr/>
          </p:nvSpPr>
          <p:spPr>
            <a:xfrm>
              <a:off x="3926225" y="4399275"/>
              <a:ext cx="360775" cy="483150"/>
            </a:xfrm>
            <a:custGeom>
              <a:avLst/>
              <a:gdLst/>
              <a:ahLst/>
              <a:cxnLst/>
              <a:rect l="l" t="t" r="r" b="b"/>
              <a:pathLst>
                <a:path w="14431" h="19326" extrusionOk="0">
                  <a:moveTo>
                    <a:pt x="10055" y="1134"/>
                  </a:moveTo>
                  <a:cubicBezTo>
                    <a:pt x="10547" y="1134"/>
                    <a:pt x="10985" y="1457"/>
                    <a:pt x="11133" y="1928"/>
                  </a:cubicBezTo>
                  <a:cubicBezTo>
                    <a:pt x="11281" y="2399"/>
                    <a:pt x="11106" y="2912"/>
                    <a:pt x="10698" y="3196"/>
                  </a:cubicBezTo>
                  <a:cubicBezTo>
                    <a:pt x="10692" y="3181"/>
                    <a:pt x="10683" y="3169"/>
                    <a:pt x="10677" y="3154"/>
                  </a:cubicBezTo>
                  <a:cubicBezTo>
                    <a:pt x="10665" y="3129"/>
                    <a:pt x="10650" y="3105"/>
                    <a:pt x="10635" y="3081"/>
                  </a:cubicBezTo>
                  <a:cubicBezTo>
                    <a:pt x="10270" y="2468"/>
                    <a:pt x="9750" y="1964"/>
                    <a:pt x="9125" y="1620"/>
                  </a:cubicBezTo>
                  <a:cubicBezTo>
                    <a:pt x="9337" y="1318"/>
                    <a:pt x="9684" y="1134"/>
                    <a:pt x="10055" y="1134"/>
                  </a:cubicBezTo>
                  <a:close/>
                  <a:moveTo>
                    <a:pt x="7223" y="2266"/>
                  </a:moveTo>
                  <a:cubicBezTo>
                    <a:pt x="8114" y="2266"/>
                    <a:pt x="8953" y="2686"/>
                    <a:pt x="9488" y="3398"/>
                  </a:cubicBezTo>
                  <a:cubicBezTo>
                    <a:pt x="8953" y="4111"/>
                    <a:pt x="8114" y="4527"/>
                    <a:pt x="7223" y="4531"/>
                  </a:cubicBezTo>
                  <a:lnTo>
                    <a:pt x="4448" y="4531"/>
                  </a:lnTo>
                  <a:cubicBezTo>
                    <a:pt x="4720" y="3214"/>
                    <a:pt x="5879" y="2269"/>
                    <a:pt x="7223" y="2266"/>
                  </a:cubicBezTo>
                  <a:close/>
                  <a:moveTo>
                    <a:pt x="9998" y="4527"/>
                  </a:moveTo>
                  <a:cubicBezTo>
                    <a:pt x="10034" y="4715"/>
                    <a:pt x="10055" y="4905"/>
                    <a:pt x="10055" y="5098"/>
                  </a:cubicBezTo>
                  <a:lnTo>
                    <a:pt x="10055" y="7363"/>
                  </a:lnTo>
                  <a:cubicBezTo>
                    <a:pt x="10055" y="8924"/>
                    <a:pt x="8787" y="10192"/>
                    <a:pt x="7223" y="10192"/>
                  </a:cubicBezTo>
                  <a:cubicBezTo>
                    <a:pt x="5659" y="10192"/>
                    <a:pt x="4394" y="8924"/>
                    <a:pt x="4394" y="7363"/>
                  </a:cubicBezTo>
                  <a:lnTo>
                    <a:pt x="4394" y="5663"/>
                  </a:lnTo>
                  <a:lnTo>
                    <a:pt x="7223" y="5663"/>
                  </a:lnTo>
                  <a:cubicBezTo>
                    <a:pt x="8262" y="5660"/>
                    <a:pt x="9255" y="5255"/>
                    <a:pt x="9998" y="4527"/>
                  </a:cubicBezTo>
                  <a:close/>
                  <a:moveTo>
                    <a:pt x="5526" y="10941"/>
                  </a:moveTo>
                  <a:cubicBezTo>
                    <a:pt x="6063" y="11196"/>
                    <a:pt x="6643" y="11324"/>
                    <a:pt x="7224" y="11324"/>
                  </a:cubicBezTo>
                  <a:cubicBezTo>
                    <a:pt x="7777" y="11324"/>
                    <a:pt x="8331" y="11208"/>
                    <a:pt x="8847" y="10977"/>
                  </a:cubicBezTo>
                  <a:lnTo>
                    <a:pt x="8847" y="11967"/>
                  </a:lnTo>
                  <a:cubicBezTo>
                    <a:pt x="8847" y="12227"/>
                    <a:pt x="9026" y="12454"/>
                    <a:pt x="9279" y="12517"/>
                  </a:cubicBezTo>
                  <a:lnTo>
                    <a:pt x="9466" y="12562"/>
                  </a:lnTo>
                  <a:cubicBezTo>
                    <a:pt x="8899" y="13298"/>
                    <a:pt x="8061" y="13665"/>
                    <a:pt x="7223" y="13665"/>
                  </a:cubicBezTo>
                  <a:cubicBezTo>
                    <a:pt x="6379" y="13665"/>
                    <a:pt x="5536" y="13293"/>
                    <a:pt x="4970" y="12547"/>
                  </a:cubicBezTo>
                  <a:lnTo>
                    <a:pt x="5097" y="12514"/>
                  </a:lnTo>
                  <a:cubicBezTo>
                    <a:pt x="5348" y="12454"/>
                    <a:pt x="5526" y="12227"/>
                    <a:pt x="5526" y="11964"/>
                  </a:cubicBezTo>
                  <a:lnTo>
                    <a:pt x="5526" y="10941"/>
                  </a:lnTo>
                  <a:close/>
                  <a:moveTo>
                    <a:pt x="3805" y="12837"/>
                  </a:moveTo>
                  <a:cubicBezTo>
                    <a:pt x="4515" y="14051"/>
                    <a:pt x="5813" y="14794"/>
                    <a:pt x="7217" y="14797"/>
                  </a:cubicBezTo>
                  <a:cubicBezTo>
                    <a:pt x="7220" y="14797"/>
                    <a:pt x="7223" y="14797"/>
                    <a:pt x="7225" y="14797"/>
                  </a:cubicBezTo>
                  <a:cubicBezTo>
                    <a:pt x="8626" y="14797"/>
                    <a:pt x="9924" y="14054"/>
                    <a:pt x="10635" y="12849"/>
                  </a:cubicBezTo>
                  <a:lnTo>
                    <a:pt x="11767" y="13124"/>
                  </a:lnTo>
                  <a:cubicBezTo>
                    <a:pt x="12649" y="13344"/>
                    <a:pt x="13201" y="14217"/>
                    <a:pt x="13020" y="15105"/>
                  </a:cubicBezTo>
                  <a:lnTo>
                    <a:pt x="12404" y="18194"/>
                  </a:lnTo>
                  <a:lnTo>
                    <a:pt x="2027" y="18194"/>
                  </a:lnTo>
                  <a:lnTo>
                    <a:pt x="1408" y="15105"/>
                  </a:lnTo>
                  <a:cubicBezTo>
                    <a:pt x="1229" y="14214"/>
                    <a:pt x="1782" y="13341"/>
                    <a:pt x="2661" y="13124"/>
                  </a:cubicBezTo>
                  <a:lnTo>
                    <a:pt x="3805" y="12837"/>
                  </a:lnTo>
                  <a:close/>
                  <a:moveTo>
                    <a:pt x="10061" y="0"/>
                  </a:moveTo>
                  <a:cubicBezTo>
                    <a:pt x="9256" y="0"/>
                    <a:pt x="8461" y="426"/>
                    <a:pt x="8047" y="1221"/>
                  </a:cubicBezTo>
                  <a:cubicBezTo>
                    <a:pt x="7767" y="1162"/>
                    <a:pt x="7489" y="1134"/>
                    <a:pt x="7216" y="1134"/>
                  </a:cubicBezTo>
                  <a:cubicBezTo>
                    <a:pt x="5084" y="1134"/>
                    <a:pt x="3261" y="2863"/>
                    <a:pt x="3261" y="5098"/>
                  </a:cubicBezTo>
                  <a:lnTo>
                    <a:pt x="3261" y="7363"/>
                  </a:lnTo>
                  <a:cubicBezTo>
                    <a:pt x="3258" y="8398"/>
                    <a:pt x="3666" y="9392"/>
                    <a:pt x="4394" y="10132"/>
                  </a:cubicBezTo>
                  <a:lnTo>
                    <a:pt x="4394" y="11524"/>
                  </a:lnTo>
                  <a:lnTo>
                    <a:pt x="2386" y="12025"/>
                  </a:lnTo>
                  <a:cubicBezTo>
                    <a:pt x="921" y="12390"/>
                    <a:pt x="0" y="13846"/>
                    <a:pt x="299" y="15328"/>
                  </a:cubicBezTo>
                  <a:lnTo>
                    <a:pt x="1006" y="18870"/>
                  </a:lnTo>
                  <a:cubicBezTo>
                    <a:pt x="1060" y="19136"/>
                    <a:pt x="1293" y="19326"/>
                    <a:pt x="1562" y="19326"/>
                  </a:cubicBezTo>
                  <a:lnTo>
                    <a:pt x="12866" y="19326"/>
                  </a:lnTo>
                  <a:cubicBezTo>
                    <a:pt x="13138" y="19326"/>
                    <a:pt x="13371" y="19136"/>
                    <a:pt x="13422" y="18870"/>
                  </a:cubicBezTo>
                  <a:lnTo>
                    <a:pt x="14131" y="15328"/>
                  </a:lnTo>
                  <a:cubicBezTo>
                    <a:pt x="14430" y="13842"/>
                    <a:pt x="13506" y="12387"/>
                    <a:pt x="12039" y="12025"/>
                  </a:cubicBezTo>
                  <a:lnTo>
                    <a:pt x="10569" y="11665"/>
                  </a:lnTo>
                  <a:lnTo>
                    <a:pt x="10565" y="11665"/>
                  </a:lnTo>
                  <a:cubicBezTo>
                    <a:pt x="10505" y="11638"/>
                    <a:pt x="10445" y="11626"/>
                    <a:pt x="10378" y="11620"/>
                  </a:cubicBezTo>
                  <a:lnTo>
                    <a:pt x="9980" y="11524"/>
                  </a:lnTo>
                  <a:lnTo>
                    <a:pt x="9980" y="10207"/>
                  </a:lnTo>
                  <a:cubicBezTo>
                    <a:pt x="10750" y="9461"/>
                    <a:pt x="11188" y="8435"/>
                    <a:pt x="11188" y="7363"/>
                  </a:cubicBezTo>
                  <a:lnTo>
                    <a:pt x="11188" y="5098"/>
                  </a:lnTo>
                  <a:cubicBezTo>
                    <a:pt x="11188" y="4820"/>
                    <a:pt x="11157" y="4546"/>
                    <a:pt x="11100" y="4274"/>
                  </a:cubicBezTo>
                  <a:cubicBezTo>
                    <a:pt x="12459" y="3567"/>
                    <a:pt x="12739" y="1747"/>
                    <a:pt x="11659" y="663"/>
                  </a:cubicBezTo>
                  <a:cubicBezTo>
                    <a:pt x="11209" y="214"/>
                    <a:pt x="10632" y="0"/>
                    <a:pt x="10061" y="0"/>
                  </a:cubicBezTo>
                  <a:close/>
                </a:path>
              </a:pathLst>
            </a:custGeom>
            <a:grp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grpSp>
        <p:nvGrpSpPr>
          <p:cNvPr id="18" name="Google Shape;10176;p81">
            <a:extLst>
              <a:ext uri="{FF2B5EF4-FFF2-40B4-BE49-F238E27FC236}">
                <a16:creationId xmlns:a16="http://schemas.microsoft.com/office/drawing/2014/main" id="{32A8A581-B555-8AC8-6BA3-C41A100B4073}"/>
              </a:ext>
            </a:extLst>
          </p:cNvPr>
          <p:cNvGrpSpPr/>
          <p:nvPr/>
        </p:nvGrpSpPr>
        <p:grpSpPr>
          <a:xfrm>
            <a:off x="4408637" y="1675236"/>
            <a:ext cx="639997" cy="896513"/>
            <a:chOff x="3926225" y="4399275"/>
            <a:chExt cx="360775" cy="483150"/>
          </a:xfrm>
          <a:solidFill>
            <a:schemeClr val="accent2"/>
          </a:solidFill>
        </p:grpSpPr>
        <p:sp>
          <p:nvSpPr>
            <p:cNvPr id="19" name="Google Shape;10177;p81">
              <a:extLst>
                <a:ext uri="{FF2B5EF4-FFF2-40B4-BE49-F238E27FC236}">
                  <a16:creationId xmlns:a16="http://schemas.microsoft.com/office/drawing/2014/main" id="{E5A60536-55B5-4D45-D175-324BFFFC66F2}"/>
                </a:ext>
              </a:extLst>
            </p:cNvPr>
            <p:cNvSpPr/>
            <p:nvPr/>
          </p:nvSpPr>
          <p:spPr>
            <a:xfrm>
              <a:off x="4163400" y="4797475"/>
              <a:ext cx="56650" cy="28350"/>
            </a:xfrm>
            <a:custGeom>
              <a:avLst/>
              <a:gdLst/>
              <a:ahLst/>
              <a:cxnLst/>
              <a:rect l="l" t="t" r="r" b="b"/>
              <a:pathLst>
                <a:path w="2266" h="1134" extrusionOk="0">
                  <a:moveTo>
                    <a:pt x="568" y="1"/>
                  </a:moveTo>
                  <a:cubicBezTo>
                    <a:pt x="254" y="1"/>
                    <a:pt x="1" y="255"/>
                    <a:pt x="1" y="569"/>
                  </a:cubicBezTo>
                  <a:cubicBezTo>
                    <a:pt x="1" y="880"/>
                    <a:pt x="254" y="1133"/>
                    <a:pt x="568" y="1133"/>
                  </a:cubicBezTo>
                  <a:lnTo>
                    <a:pt x="1701" y="1133"/>
                  </a:lnTo>
                  <a:cubicBezTo>
                    <a:pt x="2012" y="1133"/>
                    <a:pt x="2265" y="880"/>
                    <a:pt x="2265" y="569"/>
                  </a:cubicBezTo>
                  <a:cubicBezTo>
                    <a:pt x="2265" y="255"/>
                    <a:pt x="2012" y="1"/>
                    <a:pt x="1701" y="1"/>
                  </a:cubicBezTo>
                  <a:close/>
                </a:path>
              </a:pathLst>
            </a:custGeom>
            <a:grp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0" name="Google Shape;10178;p81">
              <a:extLst>
                <a:ext uri="{FF2B5EF4-FFF2-40B4-BE49-F238E27FC236}">
                  <a16:creationId xmlns:a16="http://schemas.microsoft.com/office/drawing/2014/main" id="{3E8AFCD1-078C-2BB4-D6E9-768783FC0E73}"/>
                </a:ext>
              </a:extLst>
            </p:cNvPr>
            <p:cNvSpPr/>
            <p:nvPr/>
          </p:nvSpPr>
          <p:spPr>
            <a:xfrm>
              <a:off x="3926225" y="4399275"/>
              <a:ext cx="360775" cy="483150"/>
            </a:xfrm>
            <a:custGeom>
              <a:avLst/>
              <a:gdLst/>
              <a:ahLst/>
              <a:cxnLst/>
              <a:rect l="l" t="t" r="r" b="b"/>
              <a:pathLst>
                <a:path w="14431" h="19326" extrusionOk="0">
                  <a:moveTo>
                    <a:pt x="10055" y="1134"/>
                  </a:moveTo>
                  <a:cubicBezTo>
                    <a:pt x="10547" y="1134"/>
                    <a:pt x="10985" y="1457"/>
                    <a:pt x="11133" y="1928"/>
                  </a:cubicBezTo>
                  <a:cubicBezTo>
                    <a:pt x="11281" y="2399"/>
                    <a:pt x="11106" y="2912"/>
                    <a:pt x="10698" y="3196"/>
                  </a:cubicBezTo>
                  <a:cubicBezTo>
                    <a:pt x="10692" y="3181"/>
                    <a:pt x="10683" y="3169"/>
                    <a:pt x="10677" y="3154"/>
                  </a:cubicBezTo>
                  <a:cubicBezTo>
                    <a:pt x="10665" y="3129"/>
                    <a:pt x="10650" y="3105"/>
                    <a:pt x="10635" y="3081"/>
                  </a:cubicBezTo>
                  <a:cubicBezTo>
                    <a:pt x="10270" y="2468"/>
                    <a:pt x="9750" y="1964"/>
                    <a:pt x="9125" y="1620"/>
                  </a:cubicBezTo>
                  <a:cubicBezTo>
                    <a:pt x="9337" y="1318"/>
                    <a:pt x="9684" y="1134"/>
                    <a:pt x="10055" y="1134"/>
                  </a:cubicBezTo>
                  <a:close/>
                  <a:moveTo>
                    <a:pt x="7223" y="2266"/>
                  </a:moveTo>
                  <a:cubicBezTo>
                    <a:pt x="8114" y="2266"/>
                    <a:pt x="8953" y="2686"/>
                    <a:pt x="9488" y="3398"/>
                  </a:cubicBezTo>
                  <a:cubicBezTo>
                    <a:pt x="8953" y="4111"/>
                    <a:pt x="8114" y="4527"/>
                    <a:pt x="7223" y="4531"/>
                  </a:cubicBezTo>
                  <a:lnTo>
                    <a:pt x="4448" y="4531"/>
                  </a:lnTo>
                  <a:cubicBezTo>
                    <a:pt x="4720" y="3214"/>
                    <a:pt x="5879" y="2269"/>
                    <a:pt x="7223" y="2266"/>
                  </a:cubicBezTo>
                  <a:close/>
                  <a:moveTo>
                    <a:pt x="9998" y="4527"/>
                  </a:moveTo>
                  <a:cubicBezTo>
                    <a:pt x="10034" y="4715"/>
                    <a:pt x="10055" y="4905"/>
                    <a:pt x="10055" y="5098"/>
                  </a:cubicBezTo>
                  <a:lnTo>
                    <a:pt x="10055" y="7363"/>
                  </a:lnTo>
                  <a:cubicBezTo>
                    <a:pt x="10055" y="8924"/>
                    <a:pt x="8787" y="10192"/>
                    <a:pt x="7223" y="10192"/>
                  </a:cubicBezTo>
                  <a:cubicBezTo>
                    <a:pt x="5659" y="10192"/>
                    <a:pt x="4394" y="8924"/>
                    <a:pt x="4394" y="7363"/>
                  </a:cubicBezTo>
                  <a:lnTo>
                    <a:pt x="4394" y="5663"/>
                  </a:lnTo>
                  <a:lnTo>
                    <a:pt x="7223" y="5663"/>
                  </a:lnTo>
                  <a:cubicBezTo>
                    <a:pt x="8262" y="5660"/>
                    <a:pt x="9255" y="5255"/>
                    <a:pt x="9998" y="4527"/>
                  </a:cubicBezTo>
                  <a:close/>
                  <a:moveTo>
                    <a:pt x="5526" y="10941"/>
                  </a:moveTo>
                  <a:cubicBezTo>
                    <a:pt x="6063" y="11196"/>
                    <a:pt x="6643" y="11324"/>
                    <a:pt x="7224" y="11324"/>
                  </a:cubicBezTo>
                  <a:cubicBezTo>
                    <a:pt x="7777" y="11324"/>
                    <a:pt x="8331" y="11208"/>
                    <a:pt x="8847" y="10977"/>
                  </a:cubicBezTo>
                  <a:lnTo>
                    <a:pt x="8847" y="11967"/>
                  </a:lnTo>
                  <a:cubicBezTo>
                    <a:pt x="8847" y="12227"/>
                    <a:pt x="9026" y="12454"/>
                    <a:pt x="9279" y="12517"/>
                  </a:cubicBezTo>
                  <a:lnTo>
                    <a:pt x="9466" y="12562"/>
                  </a:lnTo>
                  <a:cubicBezTo>
                    <a:pt x="8899" y="13298"/>
                    <a:pt x="8061" y="13665"/>
                    <a:pt x="7223" y="13665"/>
                  </a:cubicBezTo>
                  <a:cubicBezTo>
                    <a:pt x="6379" y="13665"/>
                    <a:pt x="5536" y="13293"/>
                    <a:pt x="4970" y="12547"/>
                  </a:cubicBezTo>
                  <a:lnTo>
                    <a:pt x="5097" y="12514"/>
                  </a:lnTo>
                  <a:cubicBezTo>
                    <a:pt x="5348" y="12454"/>
                    <a:pt x="5526" y="12227"/>
                    <a:pt x="5526" y="11964"/>
                  </a:cubicBezTo>
                  <a:lnTo>
                    <a:pt x="5526" y="10941"/>
                  </a:lnTo>
                  <a:close/>
                  <a:moveTo>
                    <a:pt x="3805" y="12837"/>
                  </a:moveTo>
                  <a:cubicBezTo>
                    <a:pt x="4515" y="14051"/>
                    <a:pt x="5813" y="14794"/>
                    <a:pt x="7217" y="14797"/>
                  </a:cubicBezTo>
                  <a:cubicBezTo>
                    <a:pt x="7220" y="14797"/>
                    <a:pt x="7223" y="14797"/>
                    <a:pt x="7225" y="14797"/>
                  </a:cubicBezTo>
                  <a:cubicBezTo>
                    <a:pt x="8626" y="14797"/>
                    <a:pt x="9924" y="14054"/>
                    <a:pt x="10635" y="12849"/>
                  </a:cubicBezTo>
                  <a:lnTo>
                    <a:pt x="11767" y="13124"/>
                  </a:lnTo>
                  <a:cubicBezTo>
                    <a:pt x="12649" y="13344"/>
                    <a:pt x="13201" y="14217"/>
                    <a:pt x="13020" y="15105"/>
                  </a:cubicBezTo>
                  <a:lnTo>
                    <a:pt x="12404" y="18194"/>
                  </a:lnTo>
                  <a:lnTo>
                    <a:pt x="2027" y="18194"/>
                  </a:lnTo>
                  <a:lnTo>
                    <a:pt x="1408" y="15105"/>
                  </a:lnTo>
                  <a:cubicBezTo>
                    <a:pt x="1229" y="14214"/>
                    <a:pt x="1782" y="13341"/>
                    <a:pt x="2661" y="13124"/>
                  </a:cubicBezTo>
                  <a:lnTo>
                    <a:pt x="3805" y="12837"/>
                  </a:lnTo>
                  <a:close/>
                  <a:moveTo>
                    <a:pt x="10061" y="0"/>
                  </a:moveTo>
                  <a:cubicBezTo>
                    <a:pt x="9256" y="0"/>
                    <a:pt x="8461" y="426"/>
                    <a:pt x="8047" y="1221"/>
                  </a:cubicBezTo>
                  <a:cubicBezTo>
                    <a:pt x="7767" y="1162"/>
                    <a:pt x="7489" y="1134"/>
                    <a:pt x="7216" y="1134"/>
                  </a:cubicBezTo>
                  <a:cubicBezTo>
                    <a:pt x="5084" y="1134"/>
                    <a:pt x="3261" y="2863"/>
                    <a:pt x="3261" y="5098"/>
                  </a:cubicBezTo>
                  <a:lnTo>
                    <a:pt x="3261" y="7363"/>
                  </a:lnTo>
                  <a:cubicBezTo>
                    <a:pt x="3258" y="8398"/>
                    <a:pt x="3666" y="9392"/>
                    <a:pt x="4394" y="10132"/>
                  </a:cubicBezTo>
                  <a:lnTo>
                    <a:pt x="4394" y="11524"/>
                  </a:lnTo>
                  <a:lnTo>
                    <a:pt x="2386" y="12025"/>
                  </a:lnTo>
                  <a:cubicBezTo>
                    <a:pt x="921" y="12390"/>
                    <a:pt x="0" y="13846"/>
                    <a:pt x="299" y="15328"/>
                  </a:cubicBezTo>
                  <a:lnTo>
                    <a:pt x="1006" y="18870"/>
                  </a:lnTo>
                  <a:cubicBezTo>
                    <a:pt x="1060" y="19136"/>
                    <a:pt x="1293" y="19326"/>
                    <a:pt x="1562" y="19326"/>
                  </a:cubicBezTo>
                  <a:lnTo>
                    <a:pt x="12866" y="19326"/>
                  </a:lnTo>
                  <a:cubicBezTo>
                    <a:pt x="13138" y="19326"/>
                    <a:pt x="13371" y="19136"/>
                    <a:pt x="13422" y="18870"/>
                  </a:cubicBezTo>
                  <a:lnTo>
                    <a:pt x="14131" y="15328"/>
                  </a:lnTo>
                  <a:cubicBezTo>
                    <a:pt x="14430" y="13842"/>
                    <a:pt x="13506" y="12387"/>
                    <a:pt x="12039" y="12025"/>
                  </a:cubicBezTo>
                  <a:lnTo>
                    <a:pt x="10569" y="11665"/>
                  </a:lnTo>
                  <a:lnTo>
                    <a:pt x="10565" y="11665"/>
                  </a:lnTo>
                  <a:cubicBezTo>
                    <a:pt x="10505" y="11638"/>
                    <a:pt x="10445" y="11626"/>
                    <a:pt x="10378" y="11620"/>
                  </a:cubicBezTo>
                  <a:lnTo>
                    <a:pt x="9980" y="11524"/>
                  </a:lnTo>
                  <a:lnTo>
                    <a:pt x="9980" y="10207"/>
                  </a:lnTo>
                  <a:cubicBezTo>
                    <a:pt x="10750" y="9461"/>
                    <a:pt x="11188" y="8435"/>
                    <a:pt x="11188" y="7363"/>
                  </a:cubicBezTo>
                  <a:lnTo>
                    <a:pt x="11188" y="5098"/>
                  </a:lnTo>
                  <a:cubicBezTo>
                    <a:pt x="11188" y="4820"/>
                    <a:pt x="11157" y="4546"/>
                    <a:pt x="11100" y="4274"/>
                  </a:cubicBezTo>
                  <a:cubicBezTo>
                    <a:pt x="12459" y="3567"/>
                    <a:pt x="12739" y="1747"/>
                    <a:pt x="11659" y="663"/>
                  </a:cubicBezTo>
                  <a:cubicBezTo>
                    <a:pt x="11209" y="214"/>
                    <a:pt x="10632" y="0"/>
                    <a:pt x="10061" y="0"/>
                  </a:cubicBezTo>
                  <a:close/>
                </a:path>
              </a:pathLst>
            </a:custGeom>
            <a:grp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grpSp>
        <p:nvGrpSpPr>
          <p:cNvPr id="21" name="Google Shape;10173;p81">
            <a:extLst>
              <a:ext uri="{FF2B5EF4-FFF2-40B4-BE49-F238E27FC236}">
                <a16:creationId xmlns:a16="http://schemas.microsoft.com/office/drawing/2014/main" id="{1CF4C785-626C-85FA-E831-5DC14F3DB5D8}"/>
              </a:ext>
            </a:extLst>
          </p:cNvPr>
          <p:cNvGrpSpPr/>
          <p:nvPr/>
        </p:nvGrpSpPr>
        <p:grpSpPr>
          <a:xfrm>
            <a:off x="7499985" y="1700955"/>
            <a:ext cx="692146" cy="987313"/>
            <a:chOff x="3316000" y="4399325"/>
            <a:chExt cx="392325" cy="483100"/>
          </a:xfrm>
          <a:solidFill>
            <a:schemeClr val="accent2"/>
          </a:solidFill>
        </p:grpSpPr>
        <p:sp>
          <p:nvSpPr>
            <p:cNvPr id="22" name="Google Shape;10174;p81">
              <a:extLst>
                <a:ext uri="{FF2B5EF4-FFF2-40B4-BE49-F238E27FC236}">
                  <a16:creationId xmlns:a16="http://schemas.microsoft.com/office/drawing/2014/main" id="{784A8744-A573-8CA2-CDAD-08D33CA91455}"/>
                </a:ext>
              </a:extLst>
            </p:cNvPr>
            <p:cNvSpPr/>
            <p:nvPr/>
          </p:nvSpPr>
          <p:spPr>
            <a:xfrm>
              <a:off x="3316000" y="4399325"/>
              <a:ext cx="392325" cy="483100"/>
            </a:xfrm>
            <a:custGeom>
              <a:avLst/>
              <a:gdLst/>
              <a:ahLst/>
              <a:cxnLst/>
              <a:rect l="l" t="t" r="r" b="b"/>
              <a:pathLst>
                <a:path w="15693" h="19324" extrusionOk="0">
                  <a:moveTo>
                    <a:pt x="7824" y="1132"/>
                  </a:moveTo>
                  <a:cubicBezTo>
                    <a:pt x="8714" y="1132"/>
                    <a:pt x="9554" y="1551"/>
                    <a:pt x="10088" y="2264"/>
                  </a:cubicBezTo>
                  <a:cubicBezTo>
                    <a:pt x="9551" y="2977"/>
                    <a:pt x="8711" y="3393"/>
                    <a:pt x="7824" y="3396"/>
                  </a:cubicBezTo>
                  <a:lnTo>
                    <a:pt x="5049" y="3396"/>
                  </a:lnTo>
                  <a:cubicBezTo>
                    <a:pt x="5321" y="2080"/>
                    <a:pt x="6477" y="1135"/>
                    <a:pt x="7824" y="1132"/>
                  </a:cubicBezTo>
                  <a:close/>
                  <a:moveTo>
                    <a:pt x="10595" y="3393"/>
                  </a:moveTo>
                  <a:cubicBezTo>
                    <a:pt x="10635" y="3580"/>
                    <a:pt x="10653" y="3771"/>
                    <a:pt x="10653" y="3964"/>
                  </a:cubicBezTo>
                  <a:lnTo>
                    <a:pt x="10653" y="6304"/>
                  </a:lnTo>
                  <a:cubicBezTo>
                    <a:pt x="10653" y="7865"/>
                    <a:pt x="9385" y="9133"/>
                    <a:pt x="7824" y="9133"/>
                  </a:cubicBezTo>
                  <a:cubicBezTo>
                    <a:pt x="6260" y="9133"/>
                    <a:pt x="4991" y="7865"/>
                    <a:pt x="4991" y="6304"/>
                  </a:cubicBezTo>
                  <a:lnTo>
                    <a:pt x="4991" y="4529"/>
                  </a:lnTo>
                  <a:lnTo>
                    <a:pt x="7824" y="4529"/>
                  </a:lnTo>
                  <a:cubicBezTo>
                    <a:pt x="8859" y="4525"/>
                    <a:pt x="9856" y="4121"/>
                    <a:pt x="10595" y="3393"/>
                  </a:cubicBezTo>
                  <a:close/>
                  <a:moveTo>
                    <a:pt x="6465" y="10027"/>
                  </a:moveTo>
                  <a:cubicBezTo>
                    <a:pt x="6903" y="10187"/>
                    <a:pt x="7362" y="10267"/>
                    <a:pt x="7823" y="10267"/>
                  </a:cubicBezTo>
                  <a:cubicBezTo>
                    <a:pt x="8283" y="10267"/>
                    <a:pt x="8743" y="10187"/>
                    <a:pt x="9182" y="10027"/>
                  </a:cubicBezTo>
                  <a:lnTo>
                    <a:pt x="9182" y="10027"/>
                  </a:lnTo>
                  <a:lnTo>
                    <a:pt x="7824" y="12071"/>
                  </a:lnTo>
                  <a:lnTo>
                    <a:pt x="6465" y="10027"/>
                  </a:lnTo>
                  <a:close/>
                  <a:moveTo>
                    <a:pt x="10152" y="10610"/>
                  </a:moveTo>
                  <a:lnTo>
                    <a:pt x="11051" y="11476"/>
                  </a:lnTo>
                  <a:lnTo>
                    <a:pt x="9433" y="13904"/>
                  </a:lnTo>
                  <a:lnTo>
                    <a:pt x="8551" y="13022"/>
                  </a:lnTo>
                  <a:lnTo>
                    <a:pt x="10152" y="10610"/>
                  </a:lnTo>
                  <a:close/>
                  <a:moveTo>
                    <a:pt x="5493" y="10610"/>
                  </a:moveTo>
                  <a:lnTo>
                    <a:pt x="7096" y="13022"/>
                  </a:lnTo>
                  <a:lnTo>
                    <a:pt x="6211" y="13907"/>
                  </a:lnTo>
                  <a:lnTo>
                    <a:pt x="4593" y="11476"/>
                  </a:lnTo>
                  <a:lnTo>
                    <a:pt x="5493" y="10610"/>
                  </a:lnTo>
                  <a:close/>
                  <a:moveTo>
                    <a:pt x="3630" y="12074"/>
                  </a:moveTo>
                  <a:lnTo>
                    <a:pt x="5653" y="15109"/>
                  </a:lnTo>
                  <a:cubicBezTo>
                    <a:pt x="5746" y="15251"/>
                    <a:pt x="5900" y="15341"/>
                    <a:pt x="6069" y="15356"/>
                  </a:cubicBezTo>
                  <a:cubicBezTo>
                    <a:pt x="6087" y="15359"/>
                    <a:pt x="6106" y="15359"/>
                    <a:pt x="6124" y="15359"/>
                  </a:cubicBezTo>
                  <a:cubicBezTo>
                    <a:pt x="6275" y="15359"/>
                    <a:pt x="6417" y="15302"/>
                    <a:pt x="6525" y="15193"/>
                  </a:cubicBezTo>
                  <a:lnTo>
                    <a:pt x="7256" y="14463"/>
                  </a:lnTo>
                  <a:lnTo>
                    <a:pt x="7256" y="18192"/>
                  </a:lnTo>
                  <a:lnTo>
                    <a:pt x="2247" y="18192"/>
                  </a:lnTo>
                  <a:lnTo>
                    <a:pt x="1332" y="13502"/>
                  </a:lnTo>
                  <a:cubicBezTo>
                    <a:pt x="1329" y="13493"/>
                    <a:pt x="1326" y="13484"/>
                    <a:pt x="1326" y="13475"/>
                  </a:cubicBezTo>
                  <a:cubicBezTo>
                    <a:pt x="1235" y="13110"/>
                    <a:pt x="1438" y="12735"/>
                    <a:pt x="1791" y="12612"/>
                  </a:cubicBezTo>
                  <a:lnTo>
                    <a:pt x="3630" y="12074"/>
                  </a:lnTo>
                  <a:close/>
                  <a:moveTo>
                    <a:pt x="12015" y="12074"/>
                  </a:moveTo>
                  <a:lnTo>
                    <a:pt x="13899" y="12612"/>
                  </a:lnTo>
                  <a:cubicBezTo>
                    <a:pt x="14252" y="12735"/>
                    <a:pt x="14454" y="13110"/>
                    <a:pt x="14367" y="13475"/>
                  </a:cubicBezTo>
                  <a:cubicBezTo>
                    <a:pt x="14364" y="13481"/>
                    <a:pt x="14361" y="13490"/>
                    <a:pt x="14361" y="13496"/>
                  </a:cubicBezTo>
                  <a:lnTo>
                    <a:pt x="13395" y="18192"/>
                  </a:lnTo>
                  <a:lnTo>
                    <a:pt x="8388" y="18192"/>
                  </a:lnTo>
                  <a:lnTo>
                    <a:pt x="8388" y="14463"/>
                  </a:lnTo>
                  <a:lnTo>
                    <a:pt x="9119" y="15196"/>
                  </a:lnTo>
                  <a:cubicBezTo>
                    <a:pt x="9228" y="15302"/>
                    <a:pt x="9370" y="15362"/>
                    <a:pt x="9521" y="15362"/>
                  </a:cubicBezTo>
                  <a:cubicBezTo>
                    <a:pt x="9539" y="15362"/>
                    <a:pt x="9557" y="15359"/>
                    <a:pt x="9578" y="15359"/>
                  </a:cubicBezTo>
                  <a:cubicBezTo>
                    <a:pt x="9744" y="15341"/>
                    <a:pt x="9898" y="15251"/>
                    <a:pt x="9992" y="15109"/>
                  </a:cubicBezTo>
                  <a:lnTo>
                    <a:pt x="12015" y="12074"/>
                  </a:lnTo>
                  <a:close/>
                  <a:moveTo>
                    <a:pt x="7823" y="1"/>
                  </a:moveTo>
                  <a:cubicBezTo>
                    <a:pt x="7476" y="1"/>
                    <a:pt x="7126" y="46"/>
                    <a:pt x="6779" y="141"/>
                  </a:cubicBezTo>
                  <a:cubicBezTo>
                    <a:pt x="5055" y="612"/>
                    <a:pt x="3859" y="2176"/>
                    <a:pt x="3859" y="3964"/>
                  </a:cubicBezTo>
                  <a:lnTo>
                    <a:pt x="3859" y="6304"/>
                  </a:lnTo>
                  <a:cubicBezTo>
                    <a:pt x="3859" y="7355"/>
                    <a:pt x="4279" y="8363"/>
                    <a:pt x="5022" y="9106"/>
                  </a:cubicBezTo>
                  <a:lnTo>
                    <a:pt x="5022" y="9489"/>
                  </a:lnTo>
                  <a:lnTo>
                    <a:pt x="3539" y="10921"/>
                  </a:lnTo>
                  <a:lnTo>
                    <a:pt x="1462" y="11528"/>
                  </a:lnTo>
                  <a:lnTo>
                    <a:pt x="1444" y="11534"/>
                  </a:lnTo>
                  <a:cubicBezTo>
                    <a:pt x="529" y="11842"/>
                    <a:pt x="0" y="12796"/>
                    <a:pt x="221" y="13735"/>
                  </a:cubicBezTo>
                  <a:lnTo>
                    <a:pt x="1223" y="18868"/>
                  </a:lnTo>
                  <a:cubicBezTo>
                    <a:pt x="1274" y="19131"/>
                    <a:pt x="1507" y="19324"/>
                    <a:pt x="1779" y="19324"/>
                  </a:cubicBezTo>
                  <a:cubicBezTo>
                    <a:pt x="1794" y="19324"/>
                    <a:pt x="1809" y="19324"/>
                    <a:pt x="1824" y="19321"/>
                  </a:cubicBezTo>
                  <a:cubicBezTo>
                    <a:pt x="1839" y="19321"/>
                    <a:pt x="1854" y="19324"/>
                    <a:pt x="1869" y="19324"/>
                  </a:cubicBezTo>
                  <a:lnTo>
                    <a:pt x="13856" y="19324"/>
                  </a:lnTo>
                  <a:cubicBezTo>
                    <a:pt x="14125" y="19324"/>
                    <a:pt x="14358" y="19134"/>
                    <a:pt x="14412" y="18871"/>
                  </a:cubicBezTo>
                  <a:lnTo>
                    <a:pt x="15469" y="13735"/>
                  </a:lnTo>
                  <a:cubicBezTo>
                    <a:pt x="15692" y="12796"/>
                    <a:pt x="15164" y="11842"/>
                    <a:pt x="14249" y="11534"/>
                  </a:cubicBezTo>
                  <a:lnTo>
                    <a:pt x="14225" y="11525"/>
                  </a:lnTo>
                  <a:lnTo>
                    <a:pt x="12108" y="10921"/>
                  </a:lnTo>
                  <a:lnTo>
                    <a:pt x="10623" y="9489"/>
                  </a:lnTo>
                  <a:lnTo>
                    <a:pt x="10623" y="9103"/>
                  </a:lnTo>
                  <a:cubicBezTo>
                    <a:pt x="11368" y="8363"/>
                    <a:pt x="11785" y="7355"/>
                    <a:pt x="11785" y="6304"/>
                  </a:cubicBezTo>
                  <a:lnTo>
                    <a:pt x="11785" y="3964"/>
                  </a:lnTo>
                  <a:cubicBezTo>
                    <a:pt x="11785" y="3281"/>
                    <a:pt x="11610" y="2611"/>
                    <a:pt x="11275" y="2019"/>
                  </a:cubicBezTo>
                  <a:cubicBezTo>
                    <a:pt x="11263" y="1995"/>
                    <a:pt x="11251" y="1971"/>
                    <a:pt x="11233" y="1950"/>
                  </a:cubicBezTo>
                  <a:cubicBezTo>
                    <a:pt x="10507" y="720"/>
                    <a:pt x="9197" y="1"/>
                    <a:pt x="7823" y="1"/>
                  </a:cubicBezTo>
                  <a:close/>
                </a:path>
              </a:pathLst>
            </a:custGeom>
            <a:grp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3" name="Google Shape;10175;p81">
              <a:extLst>
                <a:ext uri="{FF2B5EF4-FFF2-40B4-BE49-F238E27FC236}">
                  <a16:creationId xmlns:a16="http://schemas.microsoft.com/office/drawing/2014/main" id="{9DFE6C99-C4CB-7EC2-9758-58637E80D86A}"/>
                </a:ext>
              </a:extLst>
            </p:cNvPr>
            <p:cNvSpPr/>
            <p:nvPr/>
          </p:nvSpPr>
          <p:spPr>
            <a:xfrm>
              <a:off x="3582300" y="4797475"/>
              <a:ext cx="56650" cy="28350"/>
            </a:xfrm>
            <a:custGeom>
              <a:avLst/>
              <a:gdLst/>
              <a:ahLst/>
              <a:cxnLst/>
              <a:rect l="l" t="t" r="r" b="b"/>
              <a:pathLst>
                <a:path w="2266" h="1134" extrusionOk="0">
                  <a:moveTo>
                    <a:pt x="569" y="1"/>
                  </a:moveTo>
                  <a:cubicBezTo>
                    <a:pt x="254" y="1"/>
                    <a:pt x="1" y="255"/>
                    <a:pt x="1" y="569"/>
                  </a:cubicBezTo>
                  <a:cubicBezTo>
                    <a:pt x="1" y="880"/>
                    <a:pt x="254" y="1133"/>
                    <a:pt x="569" y="1133"/>
                  </a:cubicBezTo>
                  <a:lnTo>
                    <a:pt x="1701" y="1133"/>
                  </a:lnTo>
                  <a:cubicBezTo>
                    <a:pt x="2012" y="1133"/>
                    <a:pt x="2265" y="880"/>
                    <a:pt x="2265" y="569"/>
                  </a:cubicBezTo>
                  <a:cubicBezTo>
                    <a:pt x="2265" y="255"/>
                    <a:pt x="2012" y="1"/>
                    <a:pt x="1701" y="1"/>
                  </a:cubicBezTo>
                  <a:close/>
                </a:path>
              </a:pathLst>
            </a:custGeom>
            <a:grp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extLst>
      <p:ext uri="{BB962C8B-B14F-4D97-AF65-F5344CB8AC3E}">
        <p14:creationId xmlns:p14="http://schemas.microsoft.com/office/powerpoint/2010/main" val="3208833635"/>
      </p:ext>
    </p:extLst>
  </p:cSld>
  <p:clrMapOvr>
    <a:masterClrMapping/>
  </p:clrMapOvr>
  <mc:AlternateContent xmlns:mc="http://schemas.openxmlformats.org/markup-compatibility/2006" xmlns:p14="http://schemas.microsoft.com/office/powerpoint/2010/main">
    <mc:Choice Requires="p14">
      <p:transition spd="slow" p14:dur="2000">
        <p14:warp dir="in"/>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86"/>
        <p:cNvGrpSpPr/>
        <p:nvPr/>
      </p:nvGrpSpPr>
      <p:grpSpPr>
        <a:xfrm>
          <a:off x="0" y="0"/>
          <a:ext cx="0" cy="0"/>
          <a:chOff x="0" y="0"/>
          <a:chExt cx="0" cy="0"/>
        </a:xfrm>
      </p:grpSpPr>
      <p:sp>
        <p:nvSpPr>
          <p:cNvPr id="787" name="Google Shape;787;p44"/>
          <p:cNvSpPr txBox="1">
            <a:spLocks noGrp="1"/>
          </p:cNvSpPr>
          <p:nvPr>
            <p:ph type="title"/>
          </p:nvPr>
        </p:nvSpPr>
        <p:spPr>
          <a:xfrm>
            <a:off x="2568675" y="3452846"/>
            <a:ext cx="4006800" cy="646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 </a:t>
            </a:r>
            <a:r>
              <a:rPr lang="es-ES" dirty="0"/>
              <a:t>Kofi Annan</a:t>
            </a:r>
            <a:endParaRPr dirty="0"/>
          </a:p>
        </p:txBody>
      </p:sp>
      <p:sp>
        <p:nvSpPr>
          <p:cNvPr id="788" name="Google Shape;788;p44"/>
          <p:cNvSpPr txBox="1">
            <a:spLocks noGrp="1"/>
          </p:cNvSpPr>
          <p:nvPr>
            <p:ph type="subTitle" idx="1"/>
          </p:nvPr>
        </p:nvSpPr>
        <p:spPr>
          <a:xfrm>
            <a:off x="1514788" y="1632674"/>
            <a:ext cx="6358925" cy="1293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ES" dirty="0"/>
              <a:t>"La información y la libertad son indivisibles. La revolución informática es inimaginable sin la democracia y la verdadera democracia es inimaginable sin la libertad de información”</a:t>
            </a:r>
            <a:endParaRPr dirty="0"/>
          </a:p>
        </p:txBody>
      </p:sp>
      <p:grpSp>
        <p:nvGrpSpPr>
          <p:cNvPr id="789" name="Google Shape;789;p44"/>
          <p:cNvGrpSpPr/>
          <p:nvPr/>
        </p:nvGrpSpPr>
        <p:grpSpPr>
          <a:xfrm>
            <a:off x="6933725" y="3975550"/>
            <a:ext cx="675900" cy="809700"/>
            <a:chOff x="1970600" y="969525"/>
            <a:chExt cx="675900" cy="809700"/>
          </a:xfrm>
        </p:grpSpPr>
        <p:sp>
          <p:nvSpPr>
            <p:cNvPr id="790" name="Google Shape;790;p44"/>
            <p:cNvSpPr/>
            <p:nvPr/>
          </p:nvSpPr>
          <p:spPr>
            <a:xfrm>
              <a:off x="1970600" y="1103325"/>
              <a:ext cx="675900" cy="675900"/>
            </a:xfrm>
            <a:prstGeom prst="roundRect">
              <a:avLst>
                <a:gd name="adj" fmla="val 10841"/>
              </a:avLst>
            </a:prstGeom>
            <a:solidFill>
              <a:schemeClr val="accent2"/>
            </a:solidFill>
            <a:ln w="28575" cap="flat" cmpd="sng">
              <a:solidFill>
                <a:schemeClr val="lt1"/>
              </a:solidFill>
              <a:prstDash val="solid"/>
              <a:round/>
              <a:headEnd type="none" w="sm" len="sm"/>
              <a:tailEnd type="none" w="sm" len="sm"/>
            </a:ln>
            <a:effectLst>
              <a:outerShdw dist="76200" dir="2520000" algn="bl" rotWithShape="0">
                <a:schemeClr val="lt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44"/>
            <p:cNvSpPr/>
            <p:nvPr/>
          </p:nvSpPr>
          <p:spPr>
            <a:xfrm>
              <a:off x="1970600" y="969525"/>
              <a:ext cx="675900" cy="675900"/>
            </a:xfrm>
            <a:prstGeom prst="roundRect">
              <a:avLst>
                <a:gd name="adj" fmla="val 10841"/>
              </a:avLst>
            </a:prstGeom>
            <a:solidFill>
              <a:schemeClr val="accen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lt1"/>
                  </a:solidFill>
                  <a:latin typeface="Fredoka One"/>
                  <a:ea typeface="Fredoka One"/>
                  <a:cs typeface="Fredoka One"/>
                  <a:sym typeface="Fredoka One"/>
                </a:rPr>
                <a:t>A</a:t>
              </a:r>
              <a:endParaRPr sz="1800">
                <a:solidFill>
                  <a:schemeClr val="lt1"/>
                </a:solidFill>
                <a:latin typeface="Fredoka One"/>
                <a:ea typeface="Fredoka One"/>
                <a:cs typeface="Fredoka One"/>
                <a:sym typeface="Fredoka One"/>
              </a:endParaRPr>
            </a:p>
          </p:txBody>
        </p:sp>
      </p:grpSp>
      <p:grpSp>
        <p:nvGrpSpPr>
          <p:cNvPr id="792" name="Google Shape;792;p44"/>
          <p:cNvGrpSpPr/>
          <p:nvPr/>
        </p:nvGrpSpPr>
        <p:grpSpPr>
          <a:xfrm>
            <a:off x="469025" y="1565388"/>
            <a:ext cx="675900" cy="809700"/>
            <a:chOff x="1970600" y="969525"/>
            <a:chExt cx="675900" cy="809700"/>
          </a:xfrm>
        </p:grpSpPr>
        <p:sp>
          <p:nvSpPr>
            <p:cNvPr id="793" name="Google Shape;793;p44"/>
            <p:cNvSpPr/>
            <p:nvPr/>
          </p:nvSpPr>
          <p:spPr>
            <a:xfrm>
              <a:off x="1970600" y="1103325"/>
              <a:ext cx="675900" cy="675900"/>
            </a:xfrm>
            <a:prstGeom prst="roundRect">
              <a:avLst>
                <a:gd name="adj" fmla="val 10841"/>
              </a:avLst>
            </a:prstGeom>
            <a:solidFill>
              <a:schemeClr val="accent2"/>
            </a:solidFill>
            <a:ln w="28575" cap="flat" cmpd="sng">
              <a:solidFill>
                <a:schemeClr val="lt1"/>
              </a:solidFill>
              <a:prstDash val="solid"/>
              <a:round/>
              <a:headEnd type="none" w="sm" len="sm"/>
              <a:tailEnd type="none" w="sm" len="sm"/>
            </a:ln>
            <a:effectLst>
              <a:outerShdw dist="76200" dir="2520000" algn="bl" rotWithShape="0">
                <a:schemeClr val="lt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44"/>
            <p:cNvSpPr/>
            <p:nvPr/>
          </p:nvSpPr>
          <p:spPr>
            <a:xfrm>
              <a:off x="1970600" y="969525"/>
              <a:ext cx="675900" cy="675900"/>
            </a:xfrm>
            <a:prstGeom prst="roundRect">
              <a:avLst>
                <a:gd name="adj" fmla="val 10841"/>
              </a:avLst>
            </a:prstGeom>
            <a:solidFill>
              <a:schemeClr val="accen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lt1"/>
                  </a:solidFill>
                  <a:latin typeface="Fredoka One"/>
                  <a:ea typeface="Fredoka One"/>
                  <a:cs typeface="Fredoka One"/>
                  <a:sym typeface="Fredoka One"/>
                </a:rPr>
                <a:t>?</a:t>
              </a:r>
              <a:endParaRPr sz="1800">
                <a:solidFill>
                  <a:schemeClr val="lt1"/>
                </a:solidFill>
                <a:latin typeface="Fredoka One"/>
                <a:ea typeface="Fredoka One"/>
                <a:cs typeface="Fredoka One"/>
                <a:sym typeface="Fredoka One"/>
              </a:endParaRPr>
            </a:p>
          </p:txBody>
        </p:sp>
      </p:grpSp>
      <p:grpSp>
        <p:nvGrpSpPr>
          <p:cNvPr id="795" name="Google Shape;795;p44"/>
          <p:cNvGrpSpPr/>
          <p:nvPr/>
        </p:nvGrpSpPr>
        <p:grpSpPr>
          <a:xfrm>
            <a:off x="1514788" y="3462475"/>
            <a:ext cx="675900" cy="809700"/>
            <a:chOff x="1970600" y="969525"/>
            <a:chExt cx="675900" cy="809700"/>
          </a:xfrm>
        </p:grpSpPr>
        <p:sp>
          <p:nvSpPr>
            <p:cNvPr id="796" name="Google Shape;796;p44"/>
            <p:cNvSpPr/>
            <p:nvPr/>
          </p:nvSpPr>
          <p:spPr>
            <a:xfrm>
              <a:off x="1970600" y="1103325"/>
              <a:ext cx="675900" cy="675900"/>
            </a:xfrm>
            <a:prstGeom prst="roundRect">
              <a:avLst>
                <a:gd name="adj" fmla="val 10841"/>
              </a:avLst>
            </a:prstGeom>
            <a:solidFill>
              <a:schemeClr val="accent2"/>
            </a:solidFill>
            <a:ln w="28575" cap="flat" cmpd="sng">
              <a:solidFill>
                <a:schemeClr val="lt1"/>
              </a:solidFill>
              <a:prstDash val="solid"/>
              <a:round/>
              <a:headEnd type="none" w="sm" len="sm"/>
              <a:tailEnd type="none" w="sm" len="sm"/>
            </a:ln>
            <a:effectLst>
              <a:outerShdw dist="76200" dir="2520000" algn="bl" rotWithShape="0">
                <a:schemeClr val="lt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44"/>
            <p:cNvSpPr/>
            <p:nvPr/>
          </p:nvSpPr>
          <p:spPr>
            <a:xfrm>
              <a:off x="1970600" y="969525"/>
              <a:ext cx="675900" cy="675900"/>
            </a:xfrm>
            <a:prstGeom prst="roundRect">
              <a:avLst>
                <a:gd name="adj" fmla="val 10841"/>
              </a:avLst>
            </a:prstGeom>
            <a:solidFill>
              <a:schemeClr val="accen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lt1"/>
                  </a:solidFill>
                  <a:latin typeface="Fredoka One"/>
                  <a:ea typeface="Fredoka One"/>
                  <a:cs typeface="Fredoka One"/>
                  <a:sym typeface="Fredoka One"/>
                </a:rPr>
                <a:t>B</a:t>
              </a:r>
              <a:endParaRPr sz="1800">
                <a:solidFill>
                  <a:schemeClr val="lt1"/>
                </a:solidFill>
                <a:latin typeface="Fredoka One"/>
                <a:ea typeface="Fredoka One"/>
                <a:cs typeface="Fredoka One"/>
                <a:sym typeface="Fredoka One"/>
              </a:endParaRPr>
            </a:p>
          </p:txBody>
        </p:sp>
      </p:grpSp>
      <p:grpSp>
        <p:nvGrpSpPr>
          <p:cNvPr id="798" name="Google Shape;798;p44"/>
          <p:cNvGrpSpPr/>
          <p:nvPr/>
        </p:nvGrpSpPr>
        <p:grpSpPr>
          <a:xfrm>
            <a:off x="8039800" y="2005100"/>
            <a:ext cx="675900" cy="809700"/>
            <a:chOff x="1970600" y="969525"/>
            <a:chExt cx="675900" cy="809700"/>
          </a:xfrm>
        </p:grpSpPr>
        <p:sp>
          <p:nvSpPr>
            <p:cNvPr id="799" name="Google Shape;799;p44"/>
            <p:cNvSpPr/>
            <p:nvPr/>
          </p:nvSpPr>
          <p:spPr>
            <a:xfrm>
              <a:off x="1970600" y="1103325"/>
              <a:ext cx="675900" cy="675900"/>
            </a:xfrm>
            <a:prstGeom prst="roundRect">
              <a:avLst>
                <a:gd name="adj" fmla="val 10841"/>
              </a:avLst>
            </a:prstGeom>
            <a:solidFill>
              <a:schemeClr val="accent2"/>
            </a:solidFill>
            <a:ln w="28575" cap="flat" cmpd="sng">
              <a:solidFill>
                <a:schemeClr val="lt1"/>
              </a:solidFill>
              <a:prstDash val="solid"/>
              <a:round/>
              <a:headEnd type="none" w="sm" len="sm"/>
              <a:tailEnd type="none" w="sm" len="sm"/>
            </a:ln>
            <a:effectLst>
              <a:outerShdw dist="76200" dir="2520000" algn="bl" rotWithShape="0">
                <a:schemeClr val="lt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44"/>
            <p:cNvSpPr/>
            <p:nvPr/>
          </p:nvSpPr>
          <p:spPr>
            <a:xfrm>
              <a:off x="1970600" y="969525"/>
              <a:ext cx="675900" cy="675900"/>
            </a:xfrm>
            <a:prstGeom prst="roundRect">
              <a:avLst>
                <a:gd name="adj" fmla="val 10841"/>
              </a:avLst>
            </a:prstGeom>
            <a:solidFill>
              <a:schemeClr val="accen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lt1"/>
                  </a:solidFill>
                  <a:latin typeface="Fredoka One"/>
                  <a:ea typeface="Fredoka One"/>
                  <a:cs typeface="Fredoka One"/>
                  <a:sym typeface="Fredoka One"/>
                </a:rPr>
                <a:t>…</a:t>
              </a:r>
              <a:endParaRPr sz="1800">
                <a:solidFill>
                  <a:schemeClr val="lt1"/>
                </a:solidFill>
                <a:latin typeface="Fredoka One"/>
                <a:ea typeface="Fredoka One"/>
                <a:cs typeface="Fredoka One"/>
                <a:sym typeface="Fredoka One"/>
              </a:endParaRPr>
            </a:p>
          </p:txBody>
        </p:sp>
      </p:grpSp>
      <p:grpSp>
        <p:nvGrpSpPr>
          <p:cNvPr id="801" name="Google Shape;801;p44"/>
          <p:cNvGrpSpPr/>
          <p:nvPr/>
        </p:nvGrpSpPr>
        <p:grpSpPr>
          <a:xfrm>
            <a:off x="8092950" y="3214325"/>
            <a:ext cx="675900" cy="809700"/>
            <a:chOff x="1970600" y="969525"/>
            <a:chExt cx="675900" cy="809700"/>
          </a:xfrm>
        </p:grpSpPr>
        <p:sp>
          <p:nvSpPr>
            <p:cNvPr id="802" name="Google Shape;802;p44"/>
            <p:cNvSpPr/>
            <p:nvPr/>
          </p:nvSpPr>
          <p:spPr>
            <a:xfrm>
              <a:off x="1970600" y="1103325"/>
              <a:ext cx="675900" cy="675900"/>
            </a:xfrm>
            <a:prstGeom prst="roundRect">
              <a:avLst>
                <a:gd name="adj" fmla="val 10841"/>
              </a:avLst>
            </a:prstGeom>
            <a:solidFill>
              <a:schemeClr val="accent2"/>
            </a:solidFill>
            <a:ln w="28575" cap="flat" cmpd="sng">
              <a:solidFill>
                <a:schemeClr val="lt1"/>
              </a:solidFill>
              <a:prstDash val="solid"/>
              <a:round/>
              <a:headEnd type="none" w="sm" len="sm"/>
              <a:tailEnd type="none" w="sm" len="sm"/>
            </a:ln>
            <a:effectLst>
              <a:outerShdw dist="76200" dir="2520000" algn="bl" rotWithShape="0">
                <a:schemeClr val="lt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44"/>
            <p:cNvSpPr/>
            <p:nvPr/>
          </p:nvSpPr>
          <p:spPr>
            <a:xfrm>
              <a:off x="1970600" y="969525"/>
              <a:ext cx="675900" cy="675900"/>
            </a:xfrm>
            <a:prstGeom prst="roundRect">
              <a:avLst>
                <a:gd name="adj" fmla="val 10841"/>
              </a:avLst>
            </a:prstGeom>
            <a:solidFill>
              <a:schemeClr val="accen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lt1"/>
                  </a:solidFill>
                  <a:latin typeface="Fredoka One"/>
                  <a:ea typeface="Fredoka One"/>
                  <a:cs typeface="Fredoka One"/>
                  <a:sym typeface="Fredoka One"/>
                </a:rPr>
                <a:t>2</a:t>
              </a:r>
              <a:endParaRPr sz="1800">
                <a:solidFill>
                  <a:schemeClr val="lt1"/>
                </a:solidFill>
                <a:latin typeface="Fredoka One"/>
                <a:ea typeface="Fredoka One"/>
                <a:cs typeface="Fredoka One"/>
                <a:sym typeface="Fredoka One"/>
              </a:endParaRPr>
            </a:p>
          </p:txBody>
        </p:sp>
      </p:grpSp>
      <p:grpSp>
        <p:nvGrpSpPr>
          <p:cNvPr id="804" name="Google Shape;804;p44"/>
          <p:cNvGrpSpPr/>
          <p:nvPr/>
        </p:nvGrpSpPr>
        <p:grpSpPr>
          <a:xfrm flipH="1">
            <a:off x="5727519" y="449917"/>
            <a:ext cx="1206195" cy="1177623"/>
            <a:chOff x="2180272" y="-464800"/>
            <a:chExt cx="1256977" cy="1227202"/>
          </a:xfrm>
        </p:grpSpPr>
        <p:sp>
          <p:nvSpPr>
            <p:cNvPr id="805" name="Google Shape;805;p44"/>
            <p:cNvSpPr/>
            <p:nvPr/>
          </p:nvSpPr>
          <p:spPr>
            <a:xfrm rot="1305289">
              <a:off x="2317483" y="-315805"/>
              <a:ext cx="982555" cy="929213"/>
            </a:xfrm>
            <a:custGeom>
              <a:avLst/>
              <a:gdLst/>
              <a:ahLst/>
              <a:cxnLst/>
              <a:rect l="l" t="t" r="r" b="b"/>
              <a:pathLst>
                <a:path w="2358" h="2230" extrusionOk="0">
                  <a:moveTo>
                    <a:pt x="1231" y="0"/>
                  </a:moveTo>
                  <a:cubicBezTo>
                    <a:pt x="1192" y="0"/>
                    <a:pt x="1154" y="21"/>
                    <a:pt x="1131" y="66"/>
                  </a:cubicBezTo>
                  <a:lnTo>
                    <a:pt x="822" y="566"/>
                  </a:lnTo>
                  <a:cubicBezTo>
                    <a:pt x="810" y="602"/>
                    <a:pt x="774" y="626"/>
                    <a:pt x="726" y="626"/>
                  </a:cubicBezTo>
                  <a:lnTo>
                    <a:pt x="131" y="661"/>
                  </a:lnTo>
                  <a:cubicBezTo>
                    <a:pt x="48" y="673"/>
                    <a:pt x="0" y="780"/>
                    <a:pt x="60" y="852"/>
                  </a:cubicBezTo>
                  <a:lnTo>
                    <a:pt x="453" y="1292"/>
                  </a:lnTo>
                  <a:cubicBezTo>
                    <a:pt x="476" y="1328"/>
                    <a:pt x="488" y="1376"/>
                    <a:pt x="476" y="1399"/>
                  </a:cubicBezTo>
                  <a:lnTo>
                    <a:pt x="334" y="1983"/>
                  </a:lnTo>
                  <a:cubicBezTo>
                    <a:pt x="314" y="2051"/>
                    <a:pt x="374" y="2127"/>
                    <a:pt x="442" y="2127"/>
                  </a:cubicBezTo>
                  <a:cubicBezTo>
                    <a:pt x="457" y="2127"/>
                    <a:pt x="473" y="2123"/>
                    <a:pt x="488" y="2114"/>
                  </a:cubicBezTo>
                  <a:lnTo>
                    <a:pt x="1048" y="1876"/>
                  </a:lnTo>
                  <a:cubicBezTo>
                    <a:pt x="1055" y="1872"/>
                    <a:pt x="1064" y="1871"/>
                    <a:pt x="1074" y="1871"/>
                  </a:cubicBezTo>
                  <a:cubicBezTo>
                    <a:pt x="1098" y="1871"/>
                    <a:pt x="1126" y="1879"/>
                    <a:pt x="1143" y="1888"/>
                  </a:cubicBezTo>
                  <a:lnTo>
                    <a:pt x="1655" y="2209"/>
                  </a:lnTo>
                  <a:cubicBezTo>
                    <a:pt x="1672" y="2223"/>
                    <a:pt x="1691" y="2229"/>
                    <a:pt x="1710" y="2229"/>
                  </a:cubicBezTo>
                  <a:cubicBezTo>
                    <a:pt x="1770" y="2229"/>
                    <a:pt x="1828" y="2168"/>
                    <a:pt x="1810" y="2114"/>
                  </a:cubicBezTo>
                  <a:lnTo>
                    <a:pt x="1774" y="1519"/>
                  </a:lnTo>
                  <a:cubicBezTo>
                    <a:pt x="1774" y="1471"/>
                    <a:pt x="1786" y="1447"/>
                    <a:pt x="1810" y="1411"/>
                  </a:cubicBezTo>
                  <a:lnTo>
                    <a:pt x="2274" y="1042"/>
                  </a:lnTo>
                  <a:cubicBezTo>
                    <a:pt x="2358" y="971"/>
                    <a:pt x="2322" y="852"/>
                    <a:pt x="2239" y="840"/>
                  </a:cubicBezTo>
                  <a:lnTo>
                    <a:pt x="1643" y="697"/>
                  </a:lnTo>
                  <a:cubicBezTo>
                    <a:pt x="1608" y="685"/>
                    <a:pt x="1584" y="661"/>
                    <a:pt x="1560" y="626"/>
                  </a:cubicBezTo>
                  <a:lnTo>
                    <a:pt x="1346" y="78"/>
                  </a:lnTo>
                  <a:cubicBezTo>
                    <a:pt x="1320" y="27"/>
                    <a:pt x="1275" y="0"/>
                    <a:pt x="1231" y="0"/>
                  </a:cubicBezTo>
                  <a:close/>
                </a:path>
              </a:pathLst>
            </a:custGeom>
            <a:solidFill>
              <a:schemeClr val="accent4"/>
            </a:solidFill>
            <a:ln>
              <a:noFill/>
            </a:ln>
            <a:effectLst>
              <a:outerShdw dist="76200" dir="5400000" algn="bl" rotWithShape="0">
                <a:schemeClr val="lt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44"/>
            <p:cNvSpPr/>
            <p:nvPr/>
          </p:nvSpPr>
          <p:spPr>
            <a:xfrm rot="1305284">
              <a:off x="2487572" y="-154950"/>
              <a:ext cx="642378" cy="607502"/>
            </a:xfrm>
            <a:custGeom>
              <a:avLst/>
              <a:gdLst/>
              <a:ahLst/>
              <a:cxnLst/>
              <a:rect l="l" t="t" r="r" b="b"/>
              <a:pathLst>
                <a:path w="2358" h="2230" extrusionOk="0">
                  <a:moveTo>
                    <a:pt x="1231" y="0"/>
                  </a:moveTo>
                  <a:cubicBezTo>
                    <a:pt x="1192" y="0"/>
                    <a:pt x="1154" y="21"/>
                    <a:pt x="1131" y="66"/>
                  </a:cubicBezTo>
                  <a:lnTo>
                    <a:pt x="822" y="566"/>
                  </a:lnTo>
                  <a:cubicBezTo>
                    <a:pt x="810" y="602"/>
                    <a:pt x="774" y="626"/>
                    <a:pt x="726" y="626"/>
                  </a:cubicBezTo>
                  <a:lnTo>
                    <a:pt x="131" y="661"/>
                  </a:lnTo>
                  <a:cubicBezTo>
                    <a:pt x="48" y="673"/>
                    <a:pt x="0" y="780"/>
                    <a:pt x="60" y="852"/>
                  </a:cubicBezTo>
                  <a:lnTo>
                    <a:pt x="453" y="1292"/>
                  </a:lnTo>
                  <a:cubicBezTo>
                    <a:pt x="476" y="1328"/>
                    <a:pt x="488" y="1376"/>
                    <a:pt x="476" y="1399"/>
                  </a:cubicBezTo>
                  <a:lnTo>
                    <a:pt x="334" y="1983"/>
                  </a:lnTo>
                  <a:cubicBezTo>
                    <a:pt x="314" y="2051"/>
                    <a:pt x="374" y="2127"/>
                    <a:pt x="442" y="2127"/>
                  </a:cubicBezTo>
                  <a:cubicBezTo>
                    <a:pt x="457" y="2127"/>
                    <a:pt x="473" y="2123"/>
                    <a:pt x="488" y="2114"/>
                  </a:cubicBezTo>
                  <a:lnTo>
                    <a:pt x="1048" y="1876"/>
                  </a:lnTo>
                  <a:cubicBezTo>
                    <a:pt x="1055" y="1872"/>
                    <a:pt x="1064" y="1871"/>
                    <a:pt x="1074" y="1871"/>
                  </a:cubicBezTo>
                  <a:cubicBezTo>
                    <a:pt x="1098" y="1871"/>
                    <a:pt x="1126" y="1879"/>
                    <a:pt x="1143" y="1888"/>
                  </a:cubicBezTo>
                  <a:lnTo>
                    <a:pt x="1655" y="2209"/>
                  </a:lnTo>
                  <a:cubicBezTo>
                    <a:pt x="1672" y="2223"/>
                    <a:pt x="1691" y="2229"/>
                    <a:pt x="1710" y="2229"/>
                  </a:cubicBezTo>
                  <a:cubicBezTo>
                    <a:pt x="1770" y="2229"/>
                    <a:pt x="1828" y="2168"/>
                    <a:pt x="1810" y="2114"/>
                  </a:cubicBezTo>
                  <a:lnTo>
                    <a:pt x="1774" y="1519"/>
                  </a:lnTo>
                  <a:cubicBezTo>
                    <a:pt x="1774" y="1471"/>
                    <a:pt x="1786" y="1447"/>
                    <a:pt x="1810" y="1411"/>
                  </a:cubicBezTo>
                  <a:lnTo>
                    <a:pt x="2274" y="1042"/>
                  </a:lnTo>
                  <a:cubicBezTo>
                    <a:pt x="2358" y="971"/>
                    <a:pt x="2322" y="852"/>
                    <a:pt x="2239" y="840"/>
                  </a:cubicBezTo>
                  <a:lnTo>
                    <a:pt x="1643" y="697"/>
                  </a:lnTo>
                  <a:cubicBezTo>
                    <a:pt x="1608" y="685"/>
                    <a:pt x="1584" y="661"/>
                    <a:pt x="1560" y="626"/>
                  </a:cubicBezTo>
                  <a:lnTo>
                    <a:pt x="1346" y="78"/>
                  </a:lnTo>
                  <a:cubicBezTo>
                    <a:pt x="1320" y="27"/>
                    <a:pt x="1275" y="0"/>
                    <a:pt x="1231" y="0"/>
                  </a:cubicBezTo>
                  <a:close/>
                </a:path>
              </a:pathLst>
            </a:custGeom>
            <a:solidFill>
              <a:schemeClr val="accent2"/>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7" name="Google Shape;807;p44"/>
          <p:cNvSpPr/>
          <p:nvPr/>
        </p:nvSpPr>
        <p:spPr>
          <a:xfrm>
            <a:off x="7409725" y="1392941"/>
            <a:ext cx="350229" cy="391938"/>
          </a:xfrm>
          <a:custGeom>
            <a:avLst/>
            <a:gdLst/>
            <a:ahLst/>
            <a:cxnLst/>
            <a:rect l="l" t="t" r="r" b="b"/>
            <a:pathLst>
              <a:path w="3871" h="4332" extrusionOk="0">
                <a:moveTo>
                  <a:pt x="1942" y="1"/>
                </a:moveTo>
                <a:cubicBezTo>
                  <a:pt x="1894" y="1"/>
                  <a:pt x="1846" y="24"/>
                  <a:pt x="1823" y="72"/>
                </a:cubicBezTo>
                <a:cubicBezTo>
                  <a:pt x="1596" y="572"/>
                  <a:pt x="1513" y="1167"/>
                  <a:pt x="1465" y="1703"/>
                </a:cubicBezTo>
                <a:cubicBezTo>
                  <a:pt x="1001" y="1739"/>
                  <a:pt x="513" y="1834"/>
                  <a:pt x="108" y="2037"/>
                </a:cubicBezTo>
                <a:cubicBezTo>
                  <a:pt x="1" y="2084"/>
                  <a:pt x="1" y="2239"/>
                  <a:pt x="108" y="2299"/>
                </a:cubicBezTo>
                <a:cubicBezTo>
                  <a:pt x="513" y="2501"/>
                  <a:pt x="1001" y="2596"/>
                  <a:pt x="1465" y="2632"/>
                </a:cubicBezTo>
                <a:cubicBezTo>
                  <a:pt x="1513" y="3215"/>
                  <a:pt x="1704" y="4239"/>
                  <a:pt x="1882" y="4323"/>
                </a:cubicBezTo>
                <a:cubicBezTo>
                  <a:pt x="1899" y="4328"/>
                  <a:pt x="1917" y="4331"/>
                  <a:pt x="1934" y="4331"/>
                </a:cubicBezTo>
                <a:cubicBezTo>
                  <a:pt x="1986" y="4331"/>
                  <a:pt x="2034" y="4302"/>
                  <a:pt x="2061" y="4239"/>
                </a:cubicBezTo>
                <a:cubicBezTo>
                  <a:pt x="2287" y="3751"/>
                  <a:pt x="2370" y="3156"/>
                  <a:pt x="2406" y="2620"/>
                </a:cubicBezTo>
                <a:cubicBezTo>
                  <a:pt x="2858" y="2572"/>
                  <a:pt x="3347" y="2477"/>
                  <a:pt x="3751" y="2275"/>
                </a:cubicBezTo>
                <a:cubicBezTo>
                  <a:pt x="3787" y="2263"/>
                  <a:pt x="3799" y="2251"/>
                  <a:pt x="3811" y="2215"/>
                </a:cubicBezTo>
                <a:cubicBezTo>
                  <a:pt x="3870" y="2144"/>
                  <a:pt x="3847" y="2072"/>
                  <a:pt x="3787" y="2037"/>
                </a:cubicBezTo>
                <a:cubicBezTo>
                  <a:pt x="3382" y="1834"/>
                  <a:pt x="2882" y="1727"/>
                  <a:pt x="2418" y="1703"/>
                </a:cubicBezTo>
                <a:cubicBezTo>
                  <a:pt x="2382" y="1167"/>
                  <a:pt x="2287" y="572"/>
                  <a:pt x="2061" y="72"/>
                </a:cubicBezTo>
                <a:cubicBezTo>
                  <a:pt x="2037" y="24"/>
                  <a:pt x="1989" y="1"/>
                  <a:pt x="19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44"/>
          <p:cNvSpPr/>
          <p:nvPr/>
        </p:nvSpPr>
        <p:spPr>
          <a:xfrm>
            <a:off x="957550" y="3214329"/>
            <a:ext cx="350229" cy="391938"/>
          </a:xfrm>
          <a:custGeom>
            <a:avLst/>
            <a:gdLst/>
            <a:ahLst/>
            <a:cxnLst/>
            <a:rect l="l" t="t" r="r" b="b"/>
            <a:pathLst>
              <a:path w="3871" h="4332" extrusionOk="0">
                <a:moveTo>
                  <a:pt x="1942" y="1"/>
                </a:moveTo>
                <a:cubicBezTo>
                  <a:pt x="1894" y="1"/>
                  <a:pt x="1846" y="24"/>
                  <a:pt x="1823" y="72"/>
                </a:cubicBezTo>
                <a:cubicBezTo>
                  <a:pt x="1596" y="572"/>
                  <a:pt x="1513" y="1167"/>
                  <a:pt x="1465" y="1703"/>
                </a:cubicBezTo>
                <a:cubicBezTo>
                  <a:pt x="1001" y="1739"/>
                  <a:pt x="513" y="1834"/>
                  <a:pt x="108" y="2037"/>
                </a:cubicBezTo>
                <a:cubicBezTo>
                  <a:pt x="1" y="2084"/>
                  <a:pt x="1" y="2239"/>
                  <a:pt x="108" y="2299"/>
                </a:cubicBezTo>
                <a:cubicBezTo>
                  <a:pt x="513" y="2501"/>
                  <a:pt x="1001" y="2596"/>
                  <a:pt x="1465" y="2632"/>
                </a:cubicBezTo>
                <a:cubicBezTo>
                  <a:pt x="1513" y="3215"/>
                  <a:pt x="1704" y="4239"/>
                  <a:pt x="1882" y="4323"/>
                </a:cubicBezTo>
                <a:cubicBezTo>
                  <a:pt x="1899" y="4328"/>
                  <a:pt x="1917" y="4331"/>
                  <a:pt x="1934" y="4331"/>
                </a:cubicBezTo>
                <a:cubicBezTo>
                  <a:pt x="1986" y="4331"/>
                  <a:pt x="2034" y="4302"/>
                  <a:pt x="2061" y="4239"/>
                </a:cubicBezTo>
                <a:cubicBezTo>
                  <a:pt x="2287" y="3751"/>
                  <a:pt x="2370" y="3156"/>
                  <a:pt x="2406" y="2620"/>
                </a:cubicBezTo>
                <a:cubicBezTo>
                  <a:pt x="2858" y="2572"/>
                  <a:pt x="3347" y="2477"/>
                  <a:pt x="3751" y="2275"/>
                </a:cubicBezTo>
                <a:cubicBezTo>
                  <a:pt x="3787" y="2263"/>
                  <a:pt x="3799" y="2251"/>
                  <a:pt x="3811" y="2215"/>
                </a:cubicBezTo>
                <a:cubicBezTo>
                  <a:pt x="3870" y="2144"/>
                  <a:pt x="3847" y="2072"/>
                  <a:pt x="3787" y="2037"/>
                </a:cubicBezTo>
                <a:cubicBezTo>
                  <a:pt x="3382" y="1834"/>
                  <a:pt x="2882" y="1727"/>
                  <a:pt x="2418" y="1703"/>
                </a:cubicBezTo>
                <a:cubicBezTo>
                  <a:pt x="2382" y="1167"/>
                  <a:pt x="2287" y="572"/>
                  <a:pt x="2061" y="72"/>
                </a:cubicBezTo>
                <a:cubicBezTo>
                  <a:pt x="2037" y="24"/>
                  <a:pt x="1989" y="1"/>
                  <a:pt x="19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9" name="Google Shape;809;p44"/>
          <p:cNvGrpSpPr/>
          <p:nvPr/>
        </p:nvGrpSpPr>
        <p:grpSpPr>
          <a:xfrm>
            <a:off x="4235875" y="817850"/>
            <a:ext cx="675900" cy="809700"/>
            <a:chOff x="1970600" y="969525"/>
            <a:chExt cx="675900" cy="809700"/>
          </a:xfrm>
        </p:grpSpPr>
        <p:sp>
          <p:nvSpPr>
            <p:cNvPr id="810" name="Google Shape;810;p44"/>
            <p:cNvSpPr/>
            <p:nvPr/>
          </p:nvSpPr>
          <p:spPr>
            <a:xfrm>
              <a:off x="1970600" y="1103325"/>
              <a:ext cx="675900" cy="675900"/>
            </a:xfrm>
            <a:prstGeom prst="roundRect">
              <a:avLst>
                <a:gd name="adj" fmla="val 10841"/>
              </a:avLst>
            </a:prstGeom>
            <a:solidFill>
              <a:schemeClr val="accent2"/>
            </a:solidFill>
            <a:ln w="28575" cap="flat" cmpd="sng">
              <a:solidFill>
                <a:schemeClr val="lt1"/>
              </a:solidFill>
              <a:prstDash val="solid"/>
              <a:round/>
              <a:headEnd type="none" w="sm" len="sm"/>
              <a:tailEnd type="none" w="sm" len="sm"/>
            </a:ln>
            <a:effectLst>
              <a:outerShdw dist="76200" dir="2520000" algn="bl" rotWithShape="0">
                <a:schemeClr val="lt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44"/>
            <p:cNvSpPr/>
            <p:nvPr/>
          </p:nvSpPr>
          <p:spPr>
            <a:xfrm>
              <a:off x="1970600" y="969525"/>
              <a:ext cx="675900" cy="675900"/>
            </a:xfrm>
            <a:prstGeom prst="roundRect">
              <a:avLst>
                <a:gd name="adj" fmla="val 10841"/>
              </a:avLst>
            </a:prstGeom>
            <a:solidFill>
              <a:schemeClr val="accen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800">
                  <a:solidFill>
                    <a:schemeClr val="lt1"/>
                  </a:solidFill>
                  <a:latin typeface="Fredoka One"/>
                  <a:ea typeface="Fredoka One"/>
                  <a:cs typeface="Fredoka One"/>
                  <a:sym typeface="Fredoka One"/>
                </a:rPr>
                <a:t>“</a:t>
              </a:r>
              <a:endParaRPr sz="2800">
                <a:solidFill>
                  <a:schemeClr val="lt1"/>
                </a:solidFill>
                <a:latin typeface="Fredoka One"/>
                <a:ea typeface="Fredoka One"/>
                <a:cs typeface="Fredoka One"/>
                <a:sym typeface="Fredoka One"/>
              </a:endParaRPr>
            </a:p>
          </p:txBody>
        </p:sp>
      </p:grpSp>
      <p:sp>
        <p:nvSpPr>
          <p:cNvPr id="812" name="Google Shape;812;p44"/>
          <p:cNvSpPr/>
          <p:nvPr/>
        </p:nvSpPr>
        <p:spPr>
          <a:xfrm>
            <a:off x="2568675" y="1229311"/>
            <a:ext cx="300322" cy="336098"/>
          </a:xfrm>
          <a:custGeom>
            <a:avLst/>
            <a:gdLst/>
            <a:ahLst/>
            <a:cxnLst/>
            <a:rect l="l" t="t" r="r" b="b"/>
            <a:pathLst>
              <a:path w="3871" h="4332" extrusionOk="0">
                <a:moveTo>
                  <a:pt x="1942" y="1"/>
                </a:moveTo>
                <a:cubicBezTo>
                  <a:pt x="1894" y="1"/>
                  <a:pt x="1846" y="24"/>
                  <a:pt x="1823" y="72"/>
                </a:cubicBezTo>
                <a:cubicBezTo>
                  <a:pt x="1596" y="572"/>
                  <a:pt x="1513" y="1167"/>
                  <a:pt x="1465" y="1703"/>
                </a:cubicBezTo>
                <a:cubicBezTo>
                  <a:pt x="1001" y="1739"/>
                  <a:pt x="513" y="1834"/>
                  <a:pt x="108" y="2037"/>
                </a:cubicBezTo>
                <a:cubicBezTo>
                  <a:pt x="1" y="2084"/>
                  <a:pt x="1" y="2239"/>
                  <a:pt x="108" y="2299"/>
                </a:cubicBezTo>
                <a:cubicBezTo>
                  <a:pt x="513" y="2501"/>
                  <a:pt x="1001" y="2596"/>
                  <a:pt x="1465" y="2632"/>
                </a:cubicBezTo>
                <a:cubicBezTo>
                  <a:pt x="1513" y="3215"/>
                  <a:pt x="1704" y="4239"/>
                  <a:pt x="1882" y="4323"/>
                </a:cubicBezTo>
                <a:cubicBezTo>
                  <a:pt x="1899" y="4328"/>
                  <a:pt x="1917" y="4331"/>
                  <a:pt x="1934" y="4331"/>
                </a:cubicBezTo>
                <a:cubicBezTo>
                  <a:pt x="1986" y="4331"/>
                  <a:pt x="2034" y="4302"/>
                  <a:pt x="2061" y="4239"/>
                </a:cubicBezTo>
                <a:cubicBezTo>
                  <a:pt x="2287" y="3751"/>
                  <a:pt x="2370" y="3156"/>
                  <a:pt x="2406" y="2620"/>
                </a:cubicBezTo>
                <a:cubicBezTo>
                  <a:pt x="2858" y="2572"/>
                  <a:pt x="3347" y="2477"/>
                  <a:pt x="3751" y="2275"/>
                </a:cubicBezTo>
                <a:cubicBezTo>
                  <a:pt x="3787" y="2263"/>
                  <a:pt x="3799" y="2251"/>
                  <a:pt x="3811" y="2215"/>
                </a:cubicBezTo>
                <a:cubicBezTo>
                  <a:pt x="3870" y="2144"/>
                  <a:pt x="3847" y="2072"/>
                  <a:pt x="3787" y="2037"/>
                </a:cubicBezTo>
                <a:cubicBezTo>
                  <a:pt x="3382" y="1834"/>
                  <a:pt x="2882" y="1727"/>
                  <a:pt x="2418" y="1703"/>
                </a:cubicBezTo>
                <a:cubicBezTo>
                  <a:pt x="2382" y="1167"/>
                  <a:pt x="2287" y="572"/>
                  <a:pt x="2061" y="72"/>
                </a:cubicBezTo>
                <a:cubicBezTo>
                  <a:pt x="2037" y="24"/>
                  <a:pt x="1989" y="1"/>
                  <a:pt x="19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3" name="Google Shape;813;p44"/>
          <p:cNvGrpSpPr/>
          <p:nvPr/>
        </p:nvGrpSpPr>
        <p:grpSpPr>
          <a:xfrm flipH="1">
            <a:off x="2267394" y="3791592"/>
            <a:ext cx="1206195" cy="1177623"/>
            <a:chOff x="2180272" y="-464800"/>
            <a:chExt cx="1256977" cy="1227202"/>
          </a:xfrm>
        </p:grpSpPr>
        <p:sp>
          <p:nvSpPr>
            <p:cNvPr id="814" name="Google Shape;814;p44"/>
            <p:cNvSpPr/>
            <p:nvPr/>
          </p:nvSpPr>
          <p:spPr>
            <a:xfrm rot="1305289">
              <a:off x="2317483" y="-315805"/>
              <a:ext cx="982555" cy="929213"/>
            </a:xfrm>
            <a:custGeom>
              <a:avLst/>
              <a:gdLst/>
              <a:ahLst/>
              <a:cxnLst/>
              <a:rect l="l" t="t" r="r" b="b"/>
              <a:pathLst>
                <a:path w="2358" h="2230" extrusionOk="0">
                  <a:moveTo>
                    <a:pt x="1231" y="0"/>
                  </a:moveTo>
                  <a:cubicBezTo>
                    <a:pt x="1192" y="0"/>
                    <a:pt x="1154" y="21"/>
                    <a:pt x="1131" y="66"/>
                  </a:cubicBezTo>
                  <a:lnTo>
                    <a:pt x="822" y="566"/>
                  </a:lnTo>
                  <a:cubicBezTo>
                    <a:pt x="810" y="602"/>
                    <a:pt x="774" y="626"/>
                    <a:pt x="726" y="626"/>
                  </a:cubicBezTo>
                  <a:lnTo>
                    <a:pt x="131" y="661"/>
                  </a:lnTo>
                  <a:cubicBezTo>
                    <a:pt x="48" y="673"/>
                    <a:pt x="0" y="780"/>
                    <a:pt x="60" y="852"/>
                  </a:cubicBezTo>
                  <a:lnTo>
                    <a:pt x="453" y="1292"/>
                  </a:lnTo>
                  <a:cubicBezTo>
                    <a:pt x="476" y="1328"/>
                    <a:pt x="488" y="1376"/>
                    <a:pt x="476" y="1399"/>
                  </a:cubicBezTo>
                  <a:lnTo>
                    <a:pt x="334" y="1983"/>
                  </a:lnTo>
                  <a:cubicBezTo>
                    <a:pt x="314" y="2051"/>
                    <a:pt x="374" y="2127"/>
                    <a:pt x="442" y="2127"/>
                  </a:cubicBezTo>
                  <a:cubicBezTo>
                    <a:pt x="457" y="2127"/>
                    <a:pt x="473" y="2123"/>
                    <a:pt x="488" y="2114"/>
                  </a:cubicBezTo>
                  <a:lnTo>
                    <a:pt x="1048" y="1876"/>
                  </a:lnTo>
                  <a:cubicBezTo>
                    <a:pt x="1055" y="1872"/>
                    <a:pt x="1064" y="1871"/>
                    <a:pt x="1074" y="1871"/>
                  </a:cubicBezTo>
                  <a:cubicBezTo>
                    <a:pt x="1098" y="1871"/>
                    <a:pt x="1126" y="1879"/>
                    <a:pt x="1143" y="1888"/>
                  </a:cubicBezTo>
                  <a:lnTo>
                    <a:pt x="1655" y="2209"/>
                  </a:lnTo>
                  <a:cubicBezTo>
                    <a:pt x="1672" y="2223"/>
                    <a:pt x="1691" y="2229"/>
                    <a:pt x="1710" y="2229"/>
                  </a:cubicBezTo>
                  <a:cubicBezTo>
                    <a:pt x="1770" y="2229"/>
                    <a:pt x="1828" y="2168"/>
                    <a:pt x="1810" y="2114"/>
                  </a:cubicBezTo>
                  <a:lnTo>
                    <a:pt x="1774" y="1519"/>
                  </a:lnTo>
                  <a:cubicBezTo>
                    <a:pt x="1774" y="1471"/>
                    <a:pt x="1786" y="1447"/>
                    <a:pt x="1810" y="1411"/>
                  </a:cubicBezTo>
                  <a:lnTo>
                    <a:pt x="2274" y="1042"/>
                  </a:lnTo>
                  <a:cubicBezTo>
                    <a:pt x="2358" y="971"/>
                    <a:pt x="2322" y="852"/>
                    <a:pt x="2239" y="840"/>
                  </a:cubicBezTo>
                  <a:lnTo>
                    <a:pt x="1643" y="697"/>
                  </a:lnTo>
                  <a:cubicBezTo>
                    <a:pt x="1608" y="685"/>
                    <a:pt x="1584" y="661"/>
                    <a:pt x="1560" y="626"/>
                  </a:cubicBezTo>
                  <a:lnTo>
                    <a:pt x="1346" y="78"/>
                  </a:lnTo>
                  <a:cubicBezTo>
                    <a:pt x="1320" y="27"/>
                    <a:pt x="1275" y="0"/>
                    <a:pt x="1231" y="0"/>
                  </a:cubicBezTo>
                  <a:close/>
                </a:path>
              </a:pathLst>
            </a:custGeom>
            <a:solidFill>
              <a:schemeClr val="accent4"/>
            </a:solidFill>
            <a:ln>
              <a:noFill/>
            </a:ln>
            <a:effectLst>
              <a:outerShdw dist="76200" dir="5400000" algn="bl" rotWithShape="0">
                <a:schemeClr val="lt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44"/>
            <p:cNvSpPr/>
            <p:nvPr/>
          </p:nvSpPr>
          <p:spPr>
            <a:xfrm rot="1305284">
              <a:off x="2487572" y="-154950"/>
              <a:ext cx="642378" cy="607502"/>
            </a:xfrm>
            <a:custGeom>
              <a:avLst/>
              <a:gdLst/>
              <a:ahLst/>
              <a:cxnLst/>
              <a:rect l="l" t="t" r="r" b="b"/>
              <a:pathLst>
                <a:path w="2358" h="2230" extrusionOk="0">
                  <a:moveTo>
                    <a:pt x="1231" y="0"/>
                  </a:moveTo>
                  <a:cubicBezTo>
                    <a:pt x="1192" y="0"/>
                    <a:pt x="1154" y="21"/>
                    <a:pt x="1131" y="66"/>
                  </a:cubicBezTo>
                  <a:lnTo>
                    <a:pt x="822" y="566"/>
                  </a:lnTo>
                  <a:cubicBezTo>
                    <a:pt x="810" y="602"/>
                    <a:pt x="774" y="626"/>
                    <a:pt x="726" y="626"/>
                  </a:cubicBezTo>
                  <a:lnTo>
                    <a:pt x="131" y="661"/>
                  </a:lnTo>
                  <a:cubicBezTo>
                    <a:pt x="48" y="673"/>
                    <a:pt x="0" y="780"/>
                    <a:pt x="60" y="852"/>
                  </a:cubicBezTo>
                  <a:lnTo>
                    <a:pt x="453" y="1292"/>
                  </a:lnTo>
                  <a:cubicBezTo>
                    <a:pt x="476" y="1328"/>
                    <a:pt x="488" y="1376"/>
                    <a:pt x="476" y="1399"/>
                  </a:cubicBezTo>
                  <a:lnTo>
                    <a:pt x="334" y="1983"/>
                  </a:lnTo>
                  <a:cubicBezTo>
                    <a:pt x="314" y="2051"/>
                    <a:pt x="374" y="2127"/>
                    <a:pt x="442" y="2127"/>
                  </a:cubicBezTo>
                  <a:cubicBezTo>
                    <a:pt x="457" y="2127"/>
                    <a:pt x="473" y="2123"/>
                    <a:pt x="488" y="2114"/>
                  </a:cubicBezTo>
                  <a:lnTo>
                    <a:pt x="1048" y="1876"/>
                  </a:lnTo>
                  <a:cubicBezTo>
                    <a:pt x="1055" y="1872"/>
                    <a:pt x="1064" y="1871"/>
                    <a:pt x="1074" y="1871"/>
                  </a:cubicBezTo>
                  <a:cubicBezTo>
                    <a:pt x="1098" y="1871"/>
                    <a:pt x="1126" y="1879"/>
                    <a:pt x="1143" y="1888"/>
                  </a:cubicBezTo>
                  <a:lnTo>
                    <a:pt x="1655" y="2209"/>
                  </a:lnTo>
                  <a:cubicBezTo>
                    <a:pt x="1672" y="2223"/>
                    <a:pt x="1691" y="2229"/>
                    <a:pt x="1710" y="2229"/>
                  </a:cubicBezTo>
                  <a:cubicBezTo>
                    <a:pt x="1770" y="2229"/>
                    <a:pt x="1828" y="2168"/>
                    <a:pt x="1810" y="2114"/>
                  </a:cubicBezTo>
                  <a:lnTo>
                    <a:pt x="1774" y="1519"/>
                  </a:lnTo>
                  <a:cubicBezTo>
                    <a:pt x="1774" y="1471"/>
                    <a:pt x="1786" y="1447"/>
                    <a:pt x="1810" y="1411"/>
                  </a:cubicBezTo>
                  <a:lnTo>
                    <a:pt x="2274" y="1042"/>
                  </a:lnTo>
                  <a:cubicBezTo>
                    <a:pt x="2358" y="971"/>
                    <a:pt x="2322" y="852"/>
                    <a:pt x="2239" y="840"/>
                  </a:cubicBezTo>
                  <a:lnTo>
                    <a:pt x="1643" y="697"/>
                  </a:lnTo>
                  <a:cubicBezTo>
                    <a:pt x="1608" y="685"/>
                    <a:pt x="1584" y="661"/>
                    <a:pt x="1560" y="626"/>
                  </a:cubicBezTo>
                  <a:lnTo>
                    <a:pt x="1346" y="78"/>
                  </a:lnTo>
                  <a:cubicBezTo>
                    <a:pt x="1320" y="27"/>
                    <a:pt x="1275" y="0"/>
                    <a:pt x="1231" y="0"/>
                  </a:cubicBezTo>
                  <a:close/>
                </a:path>
              </a:pathLst>
            </a:custGeom>
            <a:solidFill>
              <a:schemeClr val="accent2"/>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4="http://schemas.microsoft.com/office/powerpoint/2010/main">
    <mc:Choice Requires="p14">
      <p:transition spd="slow" p14:dur="2250">
        <p14:flythrough/>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88"/>
        <p:cNvGrpSpPr/>
        <p:nvPr/>
      </p:nvGrpSpPr>
      <p:grpSpPr>
        <a:xfrm>
          <a:off x="0" y="0"/>
          <a:ext cx="0" cy="0"/>
          <a:chOff x="0" y="0"/>
          <a:chExt cx="0" cy="0"/>
        </a:xfrm>
      </p:grpSpPr>
      <p:grpSp>
        <p:nvGrpSpPr>
          <p:cNvPr id="589" name="Google Shape;589;p38"/>
          <p:cNvGrpSpPr/>
          <p:nvPr/>
        </p:nvGrpSpPr>
        <p:grpSpPr>
          <a:xfrm>
            <a:off x="872200" y="1692315"/>
            <a:ext cx="968100" cy="968100"/>
            <a:chOff x="811900" y="1708600"/>
            <a:chExt cx="968100" cy="968100"/>
          </a:xfrm>
        </p:grpSpPr>
        <p:sp>
          <p:nvSpPr>
            <p:cNvPr id="590" name="Google Shape;590;p38"/>
            <p:cNvSpPr/>
            <p:nvPr/>
          </p:nvSpPr>
          <p:spPr>
            <a:xfrm>
              <a:off x="811900" y="1708600"/>
              <a:ext cx="968100" cy="968100"/>
            </a:xfrm>
            <a:prstGeom prst="roundRect">
              <a:avLst>
                <a:gd name="adj" fmla="val 22963"/>
              </a:avLst>
            </a:prstGeom>
            <a:solidFill>
              <a:schemeClr val="accent4"/>
            </a:solidFill>
            <a:ln>
              <a:noFill/>
            </a:ln>
            <a:effectLst>
              <a:outerShdw dist="57150" dir="2820000" algn="bl" rotWithShape="0">
                <a:schemeClr val="lt1">
                  <a:alpha val="24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8"/>
            <p:cNvSpPr/>
            <p:nvPr/>
          </p:nvSpPr>
          <p:spPr>
            <a:xfrm>
              <a:off x="913425" y="1810125"/>
              <a:ext cx="765000" cy="765000"/>
            </a:xfrm>
            <a:prstGeom prst="roundRect">
              <a:avLst>
                <a:gd name="adj" fmla="val 16667"/>
              </a:avLst>
            </a:prstGeom>
            <a:solidFill>
              <a:schemeClr val="lt2"/>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2" name="Google Shape;592;p38"/>
          <p:cNvGrpSpPr/>
          <p:nvPr/>
        </p:nvGrpSpPr>
        <p:grpSpPr>
          <a:xfrm>
            <a:off x="4704700" y="1692315"/>
            <a:ext cx="968100" cy="968100"/>
            <a:chOff x="811900" y="1708600"/>
            <a:chExt cx="968100" cy="968100"/>
          </a:xfrm>
        </p:grpSpPr>
        <p:sp>
          <p:nvSpPr>
            <p:cNvPr id="593" name="Google Shape;593;p38"/>
            <p:cNvSpPr/>
            <p:nvPr/>
          </p:nvSpPr>
          <p:spPr>
            <a:xfrm>
              <a:off x="811900" y="1708600"/>
              <a:ext cx="968100" cy="968100"/>
            </a:xfrm>
            <a:prstGeom prst="roundRect">
              <a:avLst>
                <a:gd name="adj" fmla="val 22963"/>
              </a:avLst>
            </a:prstGeom>
            <a:solidFill>
              <a:schemeClr val="accent4"/>
            </a:solidFill>
            <a:ln>
              <a:noFill/>
            </a:ln>
            <a:effectLst>
              <a:outerShdw dist="57150" dir="2820000" algn="bl" rotWithShape="0">
                <a:schemeClr val="lt1">
                  <a:alpha val="24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38"/>
            <p:cNvSpPr/>
            <p:nvPr/>
          </p:nvSpPr>
          <p:spPr>
            <a:xfrm>
              <a:off x="913425" y="1810125"/>
              <a:ext cx="765000" cy="765000"/>
            </a:xfrm>
            <a:prstGeom prst="roundRect">
              <a:avLst>
                <a:gd name="adj" fmla="val 16667"/>
              </a:avLst>
            </a:prstGeom>
            <a:solidFill>
              <a:schemeClr val="lt2"/>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5" name="Google Shape;595;p38"/>
          <p:cNvGrpSpPr/>
          <p:nvPr/>
        </p:nvGrpSpPr>
        <p:grpSpPr>
          <a:xfrm>
            <a:off x="872200" y="3217490"/>
            <a:ext cx="968100" cy="968100"/>
            <a:chOff x="811900" y="1708600"/>
            <a:chExt cx="968100" cy="968100"/>
          </a:xfrm>
        </p:grpSpPr>
        <p:sp>
          <p:nvSpPr>
            <p:cNvPr id="596" name="Google Shape;596;p38"/>
            <p:cNvSpPr/>
            <p:nvPr/>
          </p:nvSpPr>
          <p:spPr>
            <a:xfrm>
              <a:off x="811900" y="1708600"/>
              <a:ext cx="968100" cy="968100"/>
            </a:xfrm>
            <a:prstGeom prst="roundRect">
              <a:avLst>
                <a:gd name="adj" fmla="val 22963"/>
              </a:avLst>
            </a:prstGeom>
            <a:solidFill>
              <a:schemeClr val="accent4"/>
            </a:solidFill>
            <a:ln>
              <a:noFill/>
            </a:ln>
            <a:effectLst>
              <a:outerShdw dist="57150" dir="2820000" algn="bl" rotWithShape="0">
                <a:schemeClr val="lt1">
                  <a:alpha val="24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38"/>
            <p:cNvSpPr/>
            <p:nvPr/>
          </p:nvSpPr>
          <p:spPr>
            <a:xfrm>
              <a:off x="913425" y="1810125"/>
              <a:ext cx="765000" cy="765000"/>
            </a:xfrm>
            <a:prstGeom prst="roundRect">
              <a:avLst>
                <a:gd name="adj" fmla="val 16667"/>
              </a:avLst>
            </a:prstGeom>
            <a:solidFill>
              <a:schemeClr val="lt2"/>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 name="Google Shape;598;p38"/>
          <p:cNvGrpSpPr/>
          <p:nvPr/>
        </p:nvGrpSpPr>
        <p:grpSpPr>
          <a:xfrm>
            <a:off x="4704700" y="3217490"/>
            <a:ext cx="968100" cy="968100"/>
            <a:chOff x="811900" y="1708600"/>
            <a:chExt cx="968100" cy="968100"/>
          </a:xfrm>
        </p:grpSpPr>
        <p:sp>
          <p:nvSpPr>
            <p:cNvPr id="599" name="Google Shape;599;p38"/>
            <p:cNvSpPr/>
            <p:nvPr/>
          </p:nvSpPr>
          <p:spPr>
            <a:xfrm>
              <a:off x="811900" y="1708600"/>
              <a:ext cx="968100" cy="968100"/>
            </a:xfrm>
            <a:prstGeom prst="roundRect">
              <a:avLst>
                <a:gd name="adj" fmla="val 22963"/>
              </a:avLst>
            </a:prstGeom>
            <a:solidFill>
              <a:schemeClr val="accent4"/>
            </a:solidFill>
            <a:ln>
              <a:noFill/>
            </a:ln>
            <a:effectLst>
              <a:outerShdw dist="57150" dir="2820000" algn="bl" rotWithShape="0">
                <a:schemeClr val="lt1">
                  <a:alpha val="24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38"/>
            <p:cNvSpPr/>
            <p:nvPr/>
          </p:nvSpPr>
          <p:spPr>
            <a:xfrm>
              <a:off x="913425" y="1810125"/>
              <a:ext cx="765000" cy="765000"/>
            </a:xfrm>
            <a:prstGeom prst="roundRect">
              <a:avLst>
                <a:gd name="adj" fmla="val 16667"/>
              </a:avLst>
            </a:prstGeom>
            <a:solidFill>
              <a:schemeClr val="lt2"/>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1" name="Google Shape;601;p38"/>
          <p:cNvSpPr txBox="1">
            <a:spLocks noGrp="1"/>
          </p:cNvSpPr>
          <p:nvPr>
            <p:ph type="title"/>
          </p:nvPr>
        </p:nvSpPr>
        <p:spPr>
          <a:xfrm>
            <a:off x="71327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PA" dirty="0"/>
              <a:t>Temas a tocar: </a:t>
            </a:r>
            <a:endParaRPr dirty="0"/>
          </a:p>
        </p:txBody>
      </p:sp>
      <p:sp>
        <p:nvSpPr>
          <p:cNvPr id="602" name="Google Shape;602;p38"/>
          <p:cNvSpPr txBox="1">
            <a:spLocks noGrp="1"/>
          </p:cNvSpPr>
          <p:nvPr>
            <p:ph type="title" idx="2"/>
          </p:nvPr>
        </p:nvSpPr>
        <p:spPr>
          <a:xfrm>
            <a:off x="921239" y="1938315"/>
            <a:ext cx="870000" cy="476100"/>
          </a:xfrm>
          <a:prstGeom prst="rect">
            <a:avLst/>
          </a:prstGeom>
        </p:spPr>
        <p:txBody>
          <a:bodyPr spcFirstLastPara="1" wrap="square" lIns="91425" tIns="91425" rIns="91425" bIns="91425" anchor="ctr" anchorCtr="0">
            <a:noAutofit/>
          </a:bodyPr>
          <a:lstStyle/>
          <a:p>
            <a:pPr marL="0" lvl="0" indent="0" algn="ctr" rtl="0">
              <a:spcBef>
                <a:spcPts val="1000"/>
              </a:spcBef>
              <a:spcAft>
                <a:spcPts val="0"/>
              </a:spcAft>
              <a:buNone/>
            </a:pPr>
            <a:r>
              <a:rPr lang="en" dirty="0"/>
              <a:t>01</a:t>
            </a:r>
            <a:endParaRPr dirty="0"/>
          </a:p>
        </p:txBody>
      </p:sp>
      <p:sp>
        <p:nvSpPr>
          <p:cNvPr id="603" name="Google Shape;603;p38"/>
          <p:cNvSpPr txBox="1">
            <a:spLocks noGrp="1"/>
          </p:cNvSpPr>
          <p:nvPr>
            <p:ph type="subTitle" idx="1"/>
          </p:nvPr>
        </p:nvSpPr>
        <p:spPr>
          <a:xfrm>
            <a:off x="1881707" y="2100854"/>
            <a:ext cx="2560200" cy="61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PA" dirty="0"/>
              <a:t>Definición a detalle. </a:t>
            </a:r>
            <a:endParaRPr dirty="0"/>
          </a:p>
        </p:txBody>
      </p:sp>
      <p:sp>
        <p:nvSpPr>
          <p:cNvPr id="604" name="Google Shape;604;p38"/>
          <p:cNvSpPr txBox="1">
            <a:spLocks noGrp="1"/>
          </p:cNvSpPr>
          <p:nvPr>
            <p:ph type="title" idx="3"/>
          </p:nvPr>
        </p:nvSpPr>
        <p:spPr>
          <a:xfrm>
            <a:off x="4753750" y="1938315"/>
            <a:ext cx="870000" cy="476100"/>
          </a:xfrm>
          <a:prstGeom prst="rect">
            <a:avLst/>
          </a:prstGeom>
        </p:spPr>
        <p:txBody>
          <a:bodyPr spcFirstLastPara="1" wrap="square" lIns="91425" tIns="91425" rIns="91425" bIns="91425" anchor="ctr" anchorCtr="0">
            <a:noAutofit/>
          </a:bodyPr>
          <a:lstStyle/>
          <a:p>
            <a:pPr marL="0" lvl="0" indent="0" algn="ctr" rtl="0">
              <a:spcBef>
                <a:spcPts val="1000"/>
              </a:spcBef>
              <a:spcAft>
                <a:spcPts val="0"/>
              </a:spcAft>
              <a:buNone/>
            </a:pPr>
            <a:r>
              <a:rPr lang="en"/>
              <a:t>02</a:t>
            </a:r>
            <a:endParaRPr/>
          </a:p>
        </p:txBody>
      </p:sp>
      <p:sp>
        <p:nvSpPr>
          <p:cNvPr id="605" name="Google Shape;605;p38"/>
          <p:cNvSpPr txBox="1">
            <a:spLocks noGrp="1"/>
          </p:cNvSpPr>
          <p:nvPr>
            <p:ph type="title" idx="4"/>
          </p:nvPr>
        </p:nvSpPr>
        <p:spPr>
          <a:xfrm>
            <a:off x="921239" y="3466940"/>
            <a:ext cx="870000" cy="469200"/>
          </a:xfrm>
          <a:prstGeom prst="rect">
            <a:avLst/>
          </a:prstGeom>
        </p:spPr>
        <p:txBody>
          <a:bodyPr spcFirstLastPara="1" wrap="square" lIns="91425" tIns="91425" rIns="91425" bIns="91425" anchor="ctr" anchorCtr="0">
            <a:noAutofit/>
          </a:bodyPr>
          <a:lstStyle/>
          <a:p>
            <a:pPr marL="0" lvl="0" indent="0" algn="ctr" rtl="0">
              <a:spcBef>
                <a:spcPts val="1000"/>
              </a:spcBef>
              <a:spcAft>
                <a:spcPts val="0"/>
              </a:spcAft>
              <a:buNone/>
            </a:pPr>
            <a:r>
              <a:rPr lang="en"/>
              <a:t>03</a:t>
            </a:r>
            <a:endParaRPr/>
          </a:p>
        </p:txBody>
      </p:sp>
      <p:sp>
        <p:nvSpPr>
          <p:cNvPr id="606" name="Google Shape;606;p38"/>
          <p:cNvSpPr txBox="1">
            <a:spLocks noGrp="1"/>
          </p:cNvSpPr>
          <p:nvPr>
            <p:ph type="title" idx="5"/>
          </p:nvPr>
        </p:nvSpPr>
        <p:spPr>
          <a:xfrm>
            <a:off x="4753750" y="3466940"/>
            <a:ext cx="870000" cy="469200"/>
          </a:xfrm>
          <a:prstGeom prst="rect">
            <a:avLst/>
          </a:prstGeom>
        </p:spPr>
        <p:txBody>
          <a:bodyPr spcFirstLastPara="1" wrap="square" lIns="91425" tIns="91425" rIns="91425" bIns="91425" anchor="ctr" anchorCtr="0">
            <a:noAutofit/>
          </a:bodyPr>
          <a:lstStyle/>
          <a:p>
            <a:pPr marL="0" lvl="0" indent="0" algn="ctr" rtl="0">
              <a:spcBef>
                <a:spcPts val="1000"/>
              </a:spcBef>
              <a:spcAft>
                <a:spcPts val="0"/>
              </a:spcAft>
              <a:buNone/>
            </a:pPr>
            <a:r>
              <a:rPr lang="en"/>
              <a:t>04</a:t>
            </a:r>
            <a:endParaRPr/>
          </a:p>
        </p:txBody>
      </p:sp>
      <p:sp>
        <p:nvSpPr>
          <p:cNvPr id="607" name="Google Shape;607;p38"/>
          <p:cNvSpPr txBox="1">
            <a:spLocks noGrp="1"/>
          </p:cNvSpPr>
          <p:nvPr>
            <p:ph type="subTitle" idx="6"/>
          </p:nvPr>
        </p:nvSpPr>
        <p:spPr>
          <a:xfrm>
            <a:off x="5714200" y="2100849"/>
            <a:ext cx="2544600" cy="61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PA" dirty="0"/>
              <a:t>Como funciona</a:t>
            </a:r>
            <a:endParaRPr dirty="0"/>
          </a:p>
        </p:txBody>
      </p:sp>
      <p:sp>
        <p:nvSpPr>
          <p:cNvPr id="608" name="Google Shape;608;p38"/>
          <p:cNvSpPr txBox="1">
            <a:spLocks noGrp="1"/>
          </p:cNvSpPr>
          <p:nvPr>
            <p:ph type="subTitle" idx="7"/>
          </p:nvPr>
        </p:nvSpPr>
        <p:spPr>
          <a:xfrm>
            <a:off x="1881707" y="3611225"/>
            <a:ext cx="2557500" cy="61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PA" dirty="0"/>
              <a:t>La finalidad de la función</a:t>
            </a:r>
            <a:endParaRPr dirty="0"/>
          </a:p>
        </p:txBody>
      </p:sp>
      <p:sp>
        <p:nvSpPr>
          <p:cNvPr id="609" name="Google Shape;609;p38"/>
          <p:cNvSpPr txBox="1">
            <a:spLocks noGrp="1"/>
          </p:cNvSpPr>
          <p:nvPr>
            <p:ph type="subTitle" idx="8"/>
          </p:nvPr>
        </p:nvSpPr>
        <p:spPr>
          <a:xfrm>
            <a:off x="5714200" y="3611225"/>
            <a:ext cx="2544600" cy="61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PA" dirty="0"/>
              <a:t>Ejemplos para utilizarlos en nuestro día a </a:t>
            </a:r>
            <a:r>
              <a:rPr lang="es-PA" dirty="0" err="1"/>
              <a:t>dia</a:t>
            </a:r>
            <a:r>
              <a:rPr lang="es-PA" dirty="0"/>
              <a:t>.</a:t>
            </a:r>
            <a:endParaRPr dirty="0"/>
          </a:p>
        </p:txBody>
      </p:sp>
      <p:sp>
        <p:nvSpPr>
          <p:cNvPr id="610" name="Google Shape;610;p38"/>
          <p:cNvSpPr txBox="1">
            <a:spLocks noGrp="1"/>
          </p:cNvSpPr>
          <p:nvPr>
            <p:ph type="title" idx="9"/>
          </p:nvPr>
        </p:nvSpPr>
        <p:spPr>
          <a:xfrm>
            <a:off x="1884493" y="1708600"/>
            <a:ext cx="2557500" cy="420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PA" dirty="0"/>
              <a:t>¿Qué es?</a:t>
            </a:r>
            <a:endParaRPr dirty="0"/>
          </a:p>
        </p:txBody>
      </p:sp>
      <p:sp>
        <p:nvSpPr>
          <p:cNvPr id="611" name="Google Shape;611;p38"/>
          <p:cNvSpPr txBox="1">
            <a:spLocks noGrp="1"/>
          </p:cNvSpPr>
          <p:nvPr>
            <p:ph type="title" idx="13"/>
          </p:nvPr>
        </p:nvSpPr>
        <p:spPr>
          <a:xfrm>
            <a:off x="5714206" y="1708600"/>
            <a:ext cx="2989955" cy="420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¿Cómo funciona?</a:t>
            </a:r>
            <a:endParaRPr dirty="0"/>
          </a:p>
        </p:txBody>
      </p:sp>
      <p:sp>
        <p:nvSpPr>
          <p:cNvPr id="612" name="Google Shape;612;p38"/>
          <p:cNvSpPr txBox="1">
            <a:spLocks noGrp="1"/>
          </p:cNvSpPr>
          <p:nvPr>
            <p:ph type="title" idx="14"/>
          </p:nvPr>
        </p:nvSpPr>
        <p:spPr>
          <a:xfrm>
            <a:off x="1884491" y="3217500"/>
            <a:ext cx="2856352" cy="420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¿Para qué sirve?</a:t>
            </a:r>
            <a:endParaRPr dirty="0"/>
          </a:p>
        </p:txBody>
      </p:sp>
      <p:sp>
        <p:nvSpPr>
          <p:cNvPr id="613" name="Google Shape;613;p38"/>
          <p:cNvSpPr txBox="1">
            <a:spLocks noGrp="1"/>
          </p:cNvSpPr>
          <p:nvPr>
            <p:ph type="title" idx="15"/>
          </p:nvPr>
        </p:nvSpPr>
        <p:spPr>
          <a:xfrm>
            <a:off x="5714207" y="3217500"/>
            <a:ext cx="2557500" cy="420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Ejemplos</a:t>
            </a:r>
            <a:endParaRPr dirty="0"/>
          </a:p>
        </p:txBody>
      </p:sp>
      <p:grpSp>
        <p:nvGrpSpPr>
          <p:cNvPr id="614" name="Google Shape;614;p38"/>
          <p:cNvGrpSpPr/>
          <p:nvPr/>
        </p:nvGrpSpPr>
        <p:grpSpPr>
          <a:xfrm flipH="1">
            <a:off x="6089169" y="-408"/>
            <a:ext cx="1206195" cy="1177623"/>
            <a:chOff x="2180272" y="-464800"/>
            <a:chExt cx="1256977" cy="1227202"/>
          </a:xfrm>
        </p:grpSpPr>
        <p:sp>
          <p:nvSpPr>
            <p:cNvPr id="615" name="Google Shape;615;p38"/>
            <p:cNvSpPr/>
            <p:nvPr/>
          </p:nvSpPr>
          <p:spPr>
            <a:xfrm rot="1305289">
              <a:off x="2317483" y="-315805"/>
              <a:ext cx="982555" cy="929213"/>
            </a:xfrm>
            <a:custGeom>
              <a:avLst/>
              <a:gdLst/>
              <a:ahLst/>
              <a:cxnLst/>
              <a:rect l="l" t="t" r="r" b="b"/>
              <a:pathLst>
                <a:path w="2358" h="2230" extrusionOk="0">
                  <a:moveTo>
                    <a:pt x="1231" y="0"/>
                  </a:moveTo>
                  <a:cubicBezTo>
                    <a:pt x="1192" y="0"/>
                    <a:pt x="1154" y="21"/>
                    <a:pt x="1131" y="66"/>
                  </a:cubicBezTo>
                  <a:lnTo>
                    <a:pt x="822" y="566"/>
                  </a:lnTo>
                  <a:cubicBezTo>
                    <a:pt x="810" y="602"/>
                    <a:pt x="774" y="626"/>
                    <a:pt x="726" y="626"/>
                  </a:cubicBezTo>
                  <a:lnTo>
                    <a:pt x="131" y="661"/>
                  </a:lnTo>
                  <a:cubicBezTo>
                    <a:pt x="48" y="673"/>
                    <a:pt x="0" y="780"/>
                    <a:pt x="60" y="852"/>
                  </a:cubicBezTo>
                  <a:lnTo>
                    <a:pt x="453" y="1292"/>
                  </a:lnTo>
                  <a:cubicBezTo>
                    <a:pt x="476" y="1328"/>
                    <a:pt x="488" y="1376"/>
                    <a:pt x="476" y="1399"/>
                  </a:cubicBezTo>
                  <a:lnTo>
                    <a:pt x="334" y="1983"/>
                  </a:lnTo>
                  <a:cubicBezTo>
                    <a:pt x="314" y="2051"/>
                    <a:pt x="374" y="2127"/>
                    <a:pt x="442" y="2127"/>
                  </a:cubicBezTo>
                  <a:cubicBezTo>
                    <a:pt x="457" y="2127"/>
                    <a:pt x="473" y="2123"/>
                    <a:pt x="488" y="2114"/>
                  </a:cubicBezTo>
                  <a:lnTo>
                    <a:pt x="1048" y="1876"/>
                  </a:lnTo>
                  <a:cubicBezTo>
                    <a:pt x="1055" y="1872"/>
                    <a:pt x="1064" y="1871"/>
                    <a:pt x="1074" y="1871"/>
                  </a:cubicBezTo>
                  <a:cubicBezTo>
                    <a:pt x="1098" y="1871"/>
                    <a:pt x="1126" y="1879"/>
                    <a:pt x="1143" y="1888"/>
                  </a:cubicBezTo>
                  <a:lnTo>
                    <a:pt x="1655" y="2209"/>
                  </a:lnTo>
                  <a:cubicBezTo>
                    <a:pt x="1672" y="2223"/>
                    <a:pt x="1691" y="2229"/>
                    <a:pt x="1710" y="2229"/>
                  </a:cubicBezTo>
                  <a:cubicBezTo>
                    <a:pt x="1770" y="2229"/>
                    <a:pt x="1828" y="2168"/>
                    <a:pt x="1810" y="2114"/>
                  </a:cubicBezTo>
                  <a:lnTo>
                    <a:pt x="1774" y="1519"/>
                  </a:lnTo>
                  <a:cubicBezTo>
                    <a:pt x="1774" y="1471"/>
                    <a:pt x="1786" y="1447"/>
                    <a:pt x="1810" y="1411"/>
                  </a:cubicBezTo>
                  <a:lnTo>
                    <a:pt x="2274" y="1042"/>
                  </a:lnTo>
                  <a:cubicBezTo>
                    <a:pt x="2358" y="971"/>
                    <a:pt x="2322" y="852"/>
                    <a:pt x="2239" y="840"/>
                  </a:cubicBezTo>
                  <a:lnTo>
                    <a:pt x="1643" y="697"/>
                  </a:lnTo>
                  <a:cubicBezTo>
                    <a:pt x="1608" y="685"/>
                    <a:pt x="1584" y="661"/>
                    <a:pt x="1560" y="626"/>
                  </a:cubicBezTo>
                  <a:lnTo>
                    <a:pt x="1346" y="78"/>
                  </a:lnTo>
                  <a:cubicBezTo>
                    <a:pt x="1320" y="27"/>
                    <a:pt x="1275" y="0"/>
                    <a:pt x="1231" y="0"/>
                  </a:cubicBezTo>
                  <a:close/>
                </a:path>
              </a:pathLst>
            </a:custGeom>
            <a:solidFill>
              <a:schemeClr val="accent4"/>
            </a:solidFill>
            <a:ln>
              <a:noFill/>
            </a:ln>
            <a:effectLst>
              <a:outerShdw dist="76200" dir="5400000" algn="bl" rotWithShape="0">
                <a:schemeClr val="lt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38"/>
            <p:cNvSpPr/>
            <p:nvPr/>
          </p:nvSpPr>
          <p:spPr>
            <a:xfrm rot="1305284">
              <a:off x="2487572" y="-154950"/>
              <a:ext cx="642378" cy="607502"/>
            </a:xfrm>
            <a:custGeom>
              <a:avLst/>
              <a:gdLst/>
              <a:ahLst/>
              <a:cxnLst/>
              <a:rect l="l" t="t" r="r" b="b"/>
              <a:pathLst>
                <a:path w="2358" h="2230" extrusionOk="0">
                  <a:moveTo>
                    <a:pt x="1231" y="0"/>
                  </a:moveTo>
                  <a:cubicBezTo>
                    <a:pt x="1192" y="0"/>
                    <a:pt x="1154" y="21"/>
                    <a:pt x="1131" y="66"/>
                  </a:cubicBezTo>
                  <a:lnTo>
                    <a:pt x="822" y="566"/>
                  </a:lnTo>
                  <a:cubicBezTo>
                    <a:pt x="810" y="602"/>
                    <a:pt x="774" y="626"/>
                    <a:pt x="726" y="626"/>
                  </a:cubicBezTo>
                  <a:lnTo>
                    <a:pt x="131" y="661"/>
                  </a:lnTo>
                  <a:cubicBezTo>
                    <a:pt x="48" y="673"/>
                    <a:pt x="0" y="780"/>
                    <a:pt x="60" y="852"/>
                  </a:cubicBezTo>
                  <a:lnTo>
                    <a:pt x="453" y="1292"/>
                  </a:lnTo>
                  <a:cubicBezTo>
                    <a:pt x="476" y="1328"/>
                    <a:pt x="488" y="1376"/>
                    <a:pt x="476" y="1399"/>
                  </a:cubicBezTo>
                  <a:lnTo>
                    <a:pt x="334" y="1983"/>
                  </a:lnTo>
                  <a:cubicBezTo>
                    <a:pt x="314" y="2051"/>
                    <a:pt x="374" y="2127"/>
                    <a:pt x="442" y="2127"/>
                  </a:cubicBezTo>
                  <a:cubicBezTo>
                    <a:pt x="457" y="2127"/>
                    <a:pt x="473" y="2123"/>
                    <a:pt x="488" y="2114"/>
                  </a:cubicBezTo>
                  <a:lnTo>
                    <a:pt x="1048" y="1876"/>
                  </a:lnTo>
                  <a:cubicBezTo>
                    <a:pt x="1055" y="1872"/>
                    <a:pt x="1064" y="1871"/>
                    <a:pt x="1074" y="1871"/>
                  </a:cubicBezTo>
                  <a:cubicBezTo>
                    <a:pt x="1098" y="1871"/>
                    <a:pt x="1126" y="1879"/>
                    <a:pt x="1143" y="1888"/>
                  </a:cubicBezTo>
                  <a:lnTo>
                    <a:pt x="1655" y="2209"/>
                  </a:lnTo>
                  <a:cubicBezTo>
                    <a:pt x="1672" y="2223"/>
                    <a:pt x="1691" y="2229"/>
                    <a:pt x="1710" y="2229"/>
                  </a:cubicBezTo>
                  <a:cubicBezTo>
                    <a:pt x="1770" y="2229"/>
                    <a:pt x="1828" y="2168"/>
                    <a:pt x="1810" y="2114"/>
                  </a:cubicBezTo>
                  <a:lnTo>
                    <a:pt x="1774" y="1519"/>
                  </a:lnTo>
                  <a:cubicBezTo>
                    <a:pt x="1774" y="1471"/>
                    <a:pt x="1786" y="1447"/>
                    <a:pt x="1810" y="1411"/>
                  </a:cubicBezTo>
                  <a:lnTo>
                    <a:pt x="2274" y="1042"/>
                  </a:lnTo>
                  <a:cubicBezTo>
                    <a:pt x="2358" y="971"/>
                    <a:pt x="2322" y="852"/>
                    <a:pt x="2239" y="840"/>
                  </a:cubicBezTo>
                  <a:lnTo>
                    <a:pt x="1643" y="697"/>
                  </a:lnTo>
                  <a:cubicBezTo>
                    <a:pt x="1608" y="685"/>
                    <a:pt x="1584" y="661"/>
                    <a:pt x="1560" y="626"/>
                  </a:cubicBezTo>
                  <a:lnTo>
                    <a:pt x="1346" y="78"/>
                  </a:lnTo>
                  <a:cubicBezTo>
                    <a:pt x="1320" y="27"/>
                    <a:pt x="1275" y="0"/>
                    <a:pt x="1231" y="0"/>
                  </a:cubicBezTo>
                  <a:close/>
                </a:path>
              </a:pathLst>
            </a:custGeom>
            <a:solidFill>
              <a:schemeClr val="accent2"/>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7" name="Google Shape;617;p38"/>
          <p:cNvSpPr/>
          <p:nvPr/>
        </p:nvSpPr>
        <p:spPr>
          <a:xfrm>
            <a:off x="8192088" y="2674241"/>
            <a:ext cx="350229" cy="391938"/>
          </a:xfrm>
          <a:custGeom>
            <a:avLst/>
            <a:gdLst/>
            <a:ahLst/>
            <a:cxnLst/>
            <a:rect l="l" t="t" r="r" b="b"/>
            <a:pathLst>
              <a:path w="3871" h="4332" extrusionOk="0">
                <a:moveTo>
                  <a:pt x="1942" y="1"/>
                </a:moveTo>
                <a:cubicBezTo>
                  <a:pt x="1894" y="1"/>
                  <a:pt x="1846" y="24"/>
                  <a:pt x="1823" y="72"/>
                </a:cubicBezTo>
                <a:cubicBezTo>
                  <a:pt x="1596" y="572"/>
                  <a:pt x="1513" y="1167"/>
                  <a:pt x="1465" y="1703"/>
                </a:cubicBezTo>
                <a:cubicBezTo>
                  <a:pt x="1001" y="1739"/>
                  <a:pt x="513" y="1834"/>
                  <a:pt x="108" y="2037"/>
                </a:cubicBezTo>
                <a:cubicBezTo>
                  <a:pt x="1" y="2084"/>
                  <a:pt x="1" y="2239"/>
                  <a:pt x="108" y="2299"/>
                </a:cubicBezTo>
                <a:cubicBezTo>
                  <a:pt x="513" y="2501"/>
                  <a:pt x="1001" y="2596"/>
                  <a:pt x="1465" y="2632"/>
                </a:cubicBezTo>
                <a:cubicBezTo>
                  <a:pt x="1513" y="3215"/>
                  <a:pt x="1704" y="4239"/>
                  <a:pt x="1882" y="4323"/>
                </a:cubicBezTo>
                <a:cubicBezTo>
                  <a:pt x="1899" y="4328"/>
                  <a:pt x="1917" y="4331"/>
                  <a:pt x="1934" y="4331"/>
                </a:cubicBezTo>
                <a:cubicBezTo>
                  <a:pt x="1986" y="4331"/>
                  <a:pt x="2034" y="4302"/>
                  <a:pt x="2061" y="4239"/>
                </a:cubicBezTo>
                <a:cubicBezTo>
                  <a:pt x="2287" y="3751"/>
                  <a:pt x="2370" y="3156"/>
                  <a:pt x="2406" y="2620"/>
                </a:cubicBezTo>
                <a:cubicBezTo>
                  <a:pt x="2858" y="2572"/>
                  <a:pt x="3347" y="2477"/>
                  <a:pt x="3751" y="2275"/>
                </a:cubicBezTo>
                <a:cubicBezTo>
                  <a:pt x="3787" y="2263"/>
                  <a:pt x="3799" y="2251"/>
                  <a:pt x="3811" y="2215"/>
                </a:cubicBezTo>
                <a:cubicBezTo>
                  <a:pt x="3870" y="2144"/>
                  <a:pt x="3847" y="2072"/>
                  <a:pt x="3787" y="2037"/>
                </a:cubicBezTo>
                <a:cubicBezTo>
                  <a:pt x="3382" y="1834"/>
                  <a:pt x="2882" y="1727"/>
                  <a:pt x="2418" y="1703"/>
                </a:cubicBezTo>
                <a:cubicBezTo>
                  <a:pt x="2382" y="1167"/>
                  <a:pt x="2287" y="572"/>
                  <a:pt x="2061" y="72"/>
                </a:cubicBezTo>
                <a:cubicBezTo>
                  <a:pt x="2037" y="24"/>
                  <a:pt x="1989" y="1"/>
                  <a:pt x="194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4="http://schemas.microsoft.com/office/powerpoint/2010/main">
    <mc:Choice Requires="p14">
      <p:transition spd="slow" p14:dur="2000">
        <p14:flythrough/>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21"/>
        <p:cNvGrpSpPr/>
        <p:nvPr/>
      </p:nvGrpSpPr>
      <p:grpSpPr>
        <a:xfrm>
          <a:off x="0" y="0"/>
          <a:ext cx="0" cy="0"/>
          <a:chOff x="0" y="0"/>
          <a:chExt cx="0" cy="0"/>
        </a:xfrm>
      </p:grpSpPr>
      <p:grpSp>
        <p:nvGrpSpPr>
          <p:cNvPr id="622" name="Google Shape;622;p39"/>
          <p:cNvGrpSpPr/>
          <p:nvPr/>
        </p:nvGrpSpPr>
        <p:grpSpPr>
          <a:xfrm>
            <a:off x="2461403" y="214951"/>
            <a:ext cx="6486225" cy="3464478"/>
            <a:chOff x="1944678" y="839576"/>
            <a:chExt cx="6486225" cy="3464478"/>
          </a:xfrm>
        </p:grpSpPr>
        <p:grpSp>
          <p:nvGrpSpPr>
            <p:cNvPr id="623" name="Google Shape;623;p39"/>
            <p:cNvGrpSpPr/>
            <p:nvPr/>
          </p:nvGrpSpPr>
          <p:grpSpPr>
            <a:xfrm>
              <a:off x="1944678" y="839576"/>
              <a:ext cx="6486225" cy="3464478"/>
              <a:chOff x="716650" y="637800"/>
              <a:chExt cx="7714350" cy="3867900"/>
            </a:xfrm>
          </p:grpSpPr>
          <p:sp>
            <p:nvSpPr>
              <p:cNvPr id="624" name="Google Shape;624;p39"/>
              <p:cNvSpPr/>
              <p:nvPr/>
            </p:nvSpPr>
            <p:spPr>
              <a:xfrm>
                <a:off x="716650" y="963600"/>
                <a:ext cx="7713900" cy="3542100"/>
              </a:xfrm>
              <a:prstGeom prst="rect">
                <a:avLst/>
              </a:prstGeom>
              <a:solidFill>
                <a:schemeClr val="accent3"/>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39"/>
              <p:cNvSpPr/>
              <p:nvPr/>
            </p:nvSpPr>
            <p:spPr>
              <a:xfrm>
                <a:off x="717100" y="637800"/>
                <a:ext cx="7713900" cy="330300"/>
              </a:xfrm>
              <a:prstGeom prst="round2SameRect">
                <a:avLst>
                  <a:gd name="adj1" fmla="val 0"/>
                  <a:gd name="adj2" fmla="val 0"/>
                </a:avLst>
              </a:prstGeom>
              <a:solidFill>
                <a:schemeClr val="accent6"/>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 name="Google Shape;626;p39"/>
            <p:cNvGrpSpPr/>
            <p:nvPr/>
          </p:nvGrpSpPr>
          <p:grpSpPr>
            <a:xfrm>
              <a:off x="7636525" y="920633"/>
              <a:ext cx="699000" cy="138300"/>
              <a:chOff x="7189925" y="928775"/>
              <a:chExt cx="699000" cy="138300"/>
            </a:xfrm>
          </p:grpSpPr>
          <p:sp>
            <p:nvSpPr>
              <p:cNvPr id="627" name="Google Shape;627;p39"/>
              <p:cNvSpPr/>
              <p:nvPr/>
            </p:nvSpPr>
            <p:spPr>
              <a:xfrm>
                <a:off x="7189925" y="928775"/>
                <a:ext cx="138300" cy="138300"/>
              </a:xfrm>
              <a:prstGeom prst="ellipse">
                <a:avLst/>
              </a:prstGeom>
              <a:solidFill>
                <a:schemeClr val="lt2"/>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39"/>
              <p:cNvSpPr/>
              <p:nvPr/>
            </p:nvSpPr>
            <p:spPr>
              <a:xfrm>
                <a:off x="7470275" y="928775"/>
                <a:ext cx="138300" cy="138300"/>
              </a:xfrm>
              <a:prstGeom prst="ellipse">
                <a:avLst/>
              </a:prstGeom>
              <a:solidFill>
                <a:schemeClr val="accen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39"/>
              <p:cNvSpPr/>
              <p:nvPr/>
            </p:nvSpPr>
            <p:spPr>
              <a:xfrm>
                <a:off x="7750625" y="928775"/>
                <a:ext cx="138300" cy="138300"/>
              </a:xfrm>
              <a:prstGeom prst="ellipse">
                <a:avLst/>
              </a:prstGeom>
              <a:solidFill>
                <a:schemeClr val="accent3"/>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30" name="Google Shape;630;p39"/>
          <p:cNvGrpSpPr/>
          <p:nvPr/>
        </p:nvGrpSpPr>
        <p:grpSpPr>
          <a:xfrm>
            <a:off x="1944678" y="839576"/>
            <a:ext cx="6486225" cy="3464478"/>
            <a:chOff x="1944678" y="839576"/>
            <a:chExt cx="6486225" cy="3464478"/>
          </a:xfrm>
        </p:grpSpPr>
        <p:grpSp>
          <p:nvGrpSpPr>
            <p:cNvPr id="631" name="Google Shape;631;p39"/>
            <p:cNvGrpSpPr/>
            <p:nvPr/>
          </p:nvGrpSpPr>
          <p:grpSpPr>
            <a:xfrm>
              <a:off x="1944678" y="839576"/>
              <a:ext cx="6486225" cy="3464478"/>
              <a:chOff x="716650" y="637800"/>
              <a:chExt cx="7714350" cy="3867900"/>
            </a:xfrm>
          </p:grpSpPr>
          <p:sp>
            <p:nvSpPr>
              <p:cNvPr id="632" name="Google Shape;632;p39"/>
              <p:cNvSpPr/>
              <p:nvPr/>
            </p:nvSpPr>
            <p:spPr>
              <a:xfrm>
                <a:off x="716650" y="963600"/>
                <a:ext cx="7713900" cy="3542100"/>
              </a:xfrm>
              <a:prstGeom prst="rect">
                <a:avLst/>
              </a:prstGeom>
              <a:solidFill>
                <a:schemeClr val="lt2"/>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39"/>
              <p:cNvSpPr/>
              <p:nvPr/>
            </p:nvSpPr>
            <p:spPr>
              <a:xfrm>
                <a:off x="717100" y="637800"/>
                <a:ext cx="7713900" cy="330300"/>
              </a:xfrm>
              <a:prstGeom prst="round2SameRect">
                <a:avLst>
                  <a:gd name="adj1" fmla="val 0"/>
                  <a:gd name="adj2" fmla="val 0"/>
                </a:avLst>
              </a:prstGeom>
              <a:solidFill>
                <a:schemeClr val="dk2"/>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 name="Google Shape;634;p39"/>
            <p:cNvGrpSpPr/>
            <p:nvPr/>
          </p:nvGrpSpPr>
          <p:grpSpPr>
            <a:xfrm>
              <a:off x="7636525" y="920633"/>
              <a:ext cx="699000" cy="138300"/>
              <a:chOff x="7189925" y="928775"/>
              <a:chExt cx="699000" cy="138300"/>
            </a:xfrm>
          </p:grpSpPr>
          <p:sp>
            <p:nvSpPr>
              <p:cNvPr id="635" name="Google Shape;635;p39"/>
              <p:cNvSpPr/>
              <p:nvPr/>
            </p:nvSpPr>
            <p:spPr>
              <a:xfrm>
                <a:off x="7189925" y="928775"/>
                <a:ext cx="138300" cy="138300"/>
              </a:xfrm>
              <a:prstGeom prst="ellipse">
                <a:avLst/>
              </a:prstGeom>
              <a:solidFill>
                <a:schemeClr val="lt2"/>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39"/>
              <p:cNvSpPr/>
              <p:nvPr/>
            </p:nvSpPr>
            <p:spPr>
              <a:xfrm>
                <a:off x="7470275" y="928775"/>
                <a:ext cx="138300" cy="138300"/>
              </a:xfrm>
              <a:prstGeom prst="ellipse">
                <a:avLst/>
              </a:prstGeom>
              <a:solidFill>
                <a:schemeClr val="accen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39"/>
              <p:cNvSpPr/>
              <p:nvPr/>
            </p:nvSpPr>
            <p:spPr>
              <a:xfrm>
                <a:off x="7750625" y="928775"/>
                <a:ext cx="138300" cy="138300"/>
              </a:xfrm>
              <a:prstGeom prst="ellipse">
                <a:avLst/>
              </a:prstGeom>
              <a:solidFill>
                <a:schemeClr val="accent3"/>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38" name="Google Shape;638;p39"/>
          <p:cNvGrpSpPr/>
          <p:nvPr/>
        </p:nvGrpSpPr>
        <p:grpSpPr>
          <a:xfrm>
            <a:off x="580298" y="441602"/>
            <a:ext cx="1569110" cy="1553955"/>
            <a:chOff x="716597" y="637800"/>
            <a:chExt cx="7714403" cy="1734906"/>
          </a:xfrm>
        </p:grpSpPr>
        <p:sp>
          <p:nvSpPr>
            <p:cNvPr id="639" name="Google Shape;639;p39"/>
            <p:cNvSpPr/>
            <p:nvPr/>
          </p:nvSpPr>
          <p:spPr>
            <a:xfrm>
              <a:off x="716597" y="963606"/>
              <a:ext cx="7713900" cy="1409100"/>
            </a:xfrm>
            <a:prstGeom prst="rect">
              <a:avLst/>
            </a:prstGeom>
            <a:solidFill>
              <a:schemeClr val="accent4"/>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39"/>
            <p:cNvSpPr/>
            <p:nvPr/>
          </p:nvSpPr>
          <p:spPr>
            <a:xfrm>
              <a:off x="717100" y="637800"/>
              <a:ext cx="7713900" cy="330300"/>
            </a:xfrm>
            <a:prstGeom prst="round2SameRect">
              <a:avLst>
                <a:gd name="adj1" fmla="val 0"/>
                <a:gd name="adj2" fmla="val 0"/>
              </a:avLst>
            </a:prstGeom>
            <a:solidFill>
              <a:schemeClr val="dk2"/>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1" name="Google Shape;641;p39"/>
          <p:cNvSpPr txBox="1">
            <a:spLocks noGrp="1"/>
          </p:cNvSpPr>
          <p:nvPr>
            <p:ph type="ctrTitle"/>
          </p:nvPr>
        </p:nvSpPr>
        <p:spPr>
          <a:xfrm>
            <a:off x="2185100" y="1371150"/>
            <a:ext cx="6001200" cy="2401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PA" dirty="0"/>
              <a:t>¿Qué es la función SUMA?</a:t>
            </a:r>
            <a:endParaRPr dirty="0"/>
          </a:p>
        </p:txBody>
      </p:sp>
      <p:sp>
        <p:nvSpPr>
          <p:cNvPr id="642" name="Google Shape;642;p39"/>
          <p:cNvSpPr txBox="1">
            <a:spLocks noGrp="1"/>
          </p:cNvSpPr>
          <p:nvPr>
            <p:ph type="title" idx="2"/>
          </p:nvPr>
        </p:nvSpPr>
        <p:spPr>
          <a:xfrm>
            <a:off x="873600" y="897575"/>
            <a:ext cx="982500" cy="923400"/>
          </a:xfrm>
          <a:prstGeom prst="rect">
            <a:avLst/>
          </a:prstGeom>
        </p:spPr>
        <p:txBody>
          <a:bodyPr spcFirstLastPara="1" wrap="square" lIns="91425" tIns="91425" rIns="91425" bIns="91425" anchor="ctr" anchorCtr="0">
            <a:noAutofit/>
          </a:bodyPr>
          <a:lstStyle/>
          <a:p>
            <a:pPr marL="0" lvl="0" indent="0" algn="ctr" rtl="0">
              <a:spcBef>
                <a:spcPts val="1000"/>
              </a:spcBef>
              <a:spcAft>
                <a:spcPts val="0"/>
              </a:spcAft>
              <a:buNone/>
            </a:pPr>
            <a:r>
              <a:rPr lang="en"/>
              <a:t>01</a:t>
            </a:r>
            <a:endParaRPr/>
          </a:p>
        </p:txBody>
      </p:sp>
      <p:grpSp>
        <p:nvGrpSpPr>
          <p:cNvPr id="643" name="Google Shape;643;p39"/>
          <p:cNvGrpSpPr/>
          <p:nvPr/>
        </p:nvGrpSpPr>
        <p:grpSpPr>
          <a:xfrm>
            <a:off x="2734825" y="3923707"/>
            <a:ext cx="4901700" cy="840300"/>
            <a:chOff x="2182475" y="3128725"/>
            <a:chExt cx="4901700" cy="840300"/>
          </a:xfrm>
        </p:grpSpPr>
        <p:sp>
          <p:nvSpPr>
            <p:cNvPr id="644" name="Google Shape;644;p39"/>
            <p:cNvSpPr/>
            <p:nvPr/>
          </p:nvSpPr>
          <p:spPr>
            <a:xfrm>
              <a:off x="2182475" y="3128725"/>
              <a:ext cx="4901700" cy="840300"/>
            </a:xfrm>
            <a:prstGeom prst="roundRect">
              <a:avLst>
                <a:gd name="adj" fmla="val 50000"/>
              </a:avLst>
            </a:prstGeom>
            <a:solidFill>
              <a:schemeClr val="accent4"/>
            </a:solidFill>
            <a:ln>
              <a:noFill/>
            </a:ln>
            <a:effectLst>
              <a:outerShdw dist="76200" dir="246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9"/>
            <p:cNvSpPr/>
            <p:nvPr/>
          </p:nvSpPr>
          <p:spPr>
            <a:xfrm>
              <a:off x="2315925" y="3245150"/>
              <a:ext cx="4634700" cy="607500"/>
            </a:xfrm>
            <a:prstGeom prst="roundRect">
              <a:avLst>
                <a:gd name="adj" fmla="val 50000"/>
              </a:avLst>
            </a:prstGeom>
            <a:solidFill>
              <a:schemeClr val="accent2"/>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6" name="Google Shape;646;p39"/>
          <p:cNvSpPr txBox="1">
            <a:spLocks noGrp="1"/>
          </p:cNvSpPr>
          <p:nvPr>
            <p:ph type="subTitle" idx="1"/>
          </p:nvPr>
        </p:nvSpPr>
        <p:spPr>
          <a:xfrm>
            <a:off x="2995225" y="4128300"/>
            <a:ext cx="4380900" cy="431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PA" dirty="0"/>
              <a:t>Definición</a:t>
            </a:r>
            <a:endParaRPr dirty="0"/>
          </a:p>
        </p:txBody>
      </p:sp>
      <p:grpSp>
        <p:nvGrpSpPr>
          <p:cNvPr id="647" name="Google Shape;647;p39"/>
          <p:cNvGrpSpPr/>
          <p:nvPr/>
        </p:nvGrpSpPr>
        <p:grpSpPr>
          <a:xfrm>
            <a:off x="1366823" y="513500"/>
            <a:ext cx="699000" cy="138300"/>
            <a:chOff x="7189925" y="928775"/>
            <a:chExt cx="699000" cy="138300"/>
          </a:xfrm>
        </p:grpSpPr>
        <p:sp>
          <p:nvSpPr>
            <p:cNvPr id="648" name="Google Shape;648;p39"/>
            <p:cNvSpPr/>
            <p:nvPr/>
          </p:nvSpPr>
          <p:spPr>
            <a:xfrm>
              <a:off x="7189925" y="928775"/>
              <a:ext cx="138300" cy="138300"/>
            </a:xfrm>
            <a:prstGeom prst="ellipse">
              <a:avLst/>
            </a:prstGeom>
            <a:solidFill>
              <a:schemeClr val="lt2"/>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39"/>
            <p:cNvSpPr/>
            <p:nvPr/>
          </p:nvSpPr>
          <p:spPr>
            <a:xfrm>
              <a:off x="7470275" y="928775"/>
              <a:ext cx="138300" cy="138300"/>
            </a:xfrm>
            <a:prstGeom prst="ellipse">
              <a:avLst/>
            </a:prstGeom>
            <a:solidFill>
              <a:schemeClr val="accen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39"/>
            <p:cNvSpPr/>
            <p:nvPr/>
          </p:nvSpPr>
          <p:spPr>
            <a:xfrm>
              <a:off x="7750625" y="928775"/>
              <a:ext cx="138300" cy="138300"/>
            </a:xfrm>
            <a:prstGeom prst="ellipse">
              <a:avLst/>
            </a:prstGeom>
            <a:solidFill>
              <a:schemeClr val="accent3"/>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 name="Google Shape;651;p39"/>
          <p:cNvGrpSpPr/>
          <p:nvPr/>
        </p:nvGrpSpPr>
        <p:grpSpPr>
          <a:xfrm rot="-2700000" flipH="1">
            <a:off x="916044" y="3152024"/>
            <a:ext cx="1236790" cy="1755465"/>
            <a:chOff x="1801400" y="1718664"/>
            <a:chExt cx="640972" cy="909778"/>
          </a:xfrm>
        </p:grpSpPr>
        <p:sp>
          <p:nvSpPr>
            <p:cNvPr id="652" name="Google Shape;652;p39"/>
            <p:cNvSpPr/>
            <p:nvPr/>
          </p:nvSpPr>
          <p:spPr>
            <a:xfrm>
              <a:off x="2087331" y="1718664"/>
              <a:ext cx="355041" cy="909778"/>
            </a:xfrm>
            <a:custGeom>
              <a:avLst/>
              <a:gdLst/>
              <a:ahLst/>
              <a:cxnLst/>
              <a:rect l="l" t="t" r="r" b="b"/>
              <a:pathLst>
                <a:path w="6180" h="15836" extrusionOk="0">
                  <a:moveTo>
                    <a:pt x="0" y="0"/>
                  </a:moveTo>
                  <a:lnTo>
                    <a:pt x="0" y="15836"/>
                  </a:lnTo>
                  <a:lnTo>
                    <a:pt x="1298" y="15836"/>
                  </a:lnTo>
                  <a:cubicBezTo>
                    <a:pt x="2417" y="15836"/>
                    <a:pt x="3418" y="15383"/>
                    <a:pt x="4251" y="14645"/>
                  </a:cubicBezTo>
                  <a:cubicBezTo>
                    <a:pt x="5525" y="13550"/>
                    <a:pt x="6180" y="11895"/>
                    <a:pt x="6180" y="10216"/>
                  </a:cubicBezTo>
                  <a:lnTo>
                    <a:pt x="6180" y="5608"/>
                  </a:lnTo>
                  <a:cubicBezTo>
                    <a:pt x="6180" y="3929"/>
                    <a:pt x="5525" y="2286"/>
                    <a:pt x="4251" y="1179"/>
                  </a:cubicBezTo>
                  <a:cubicBezTo>
                    <a:pt x="3418" y="441"/>
                    <a:pt x="2417" y="0"/>
                    <a:pt x="1298" y="0"/>
                  </a:cubicBezTo>
                  <a:close/>
                </a:path>
              </a:pathLst>
            </a:custGeom>
            <a:solidFill>
              <a:schemeClr val="lt1"/>
            </a:solidFill>
            <a:ln w="285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39"/>
            <p:cNvSpPr/>
            <p:nvPr/>
          </p:nvSpPr>
          <p:spPr>
            <a:xfrm>
              <a:off x="1801400" y="1718664"/>
              <a:ext cx="560252" cy="909778"/>
            </a:xfrm>
            <a:custGeom>
              <a:avLst/>
              <a:gdLst/>
              <a:ahLst/>
              <a:cxnLst/>
              <a:rect l="l" t="t" r="r" b="b"/>
              <a:pathLst>
                <a:path w="9752" h="15836" extrusionOk="0">
                  <a:moveTo>
                    <a:pt x="4977" y="0"/>
                  </a:moveTo>
                  <a:cubicBezTo>
                    <a:pt x="2977" y="0"/>
                    <a:pt x="1227" y="1370"/>
                    <a:pt x="751" y="3310"/>
                  </a:cubicBezTo>
                  <a:cubicBezTo>
                    <a:pt x="13" y="6263"/>
                    <a:pt x="1" y="9347"/>
                    <a:pt x="810" y="12561"/>
                  </a:cubicBezTo>
                  <a:cubicBezTo>
                    <a:pt x="1287" y="14490"/>
                    <a:pt x="3037" y="15836"/>
                    <a:pt x="5025" y="15836"/>
                  </a:cubicBezTo>
                  <a:cubicBezTo>
                    <a:pt x="7692" y="15836"/>
                    <a:pt x="9752" y="13443"/>
                    <a:pt x="9323" y="10811"/>
                  </a:cubicBezTo>
                  <a:cubicBezTo>
                    <a:pt x="9002" y="8882"/>
                    <a:pt x="9002" y="6942"/>
                    <a:pt x="9323" y="5013"/>
                  </a:cubicBezTo>
                  <a:cubicBezTo>
                    <a:pt x="9752" y="2382"/>
                    <a:pt x="7692" y="0"/>
                    <a:pt x="5025" y="0"/>
                  </a:cubicBezTo>
                  <a:close/>
                </a:path>
              </a:pathLst>
            </a:custGeom>
            <a:solidFill>
              <a:schemeClr val="accent4"/>
            </a:solidFill>
            <a:ln w="285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39"/>
            <p:cNvSpPr/>
            <p:nvPr/>
          </p:nvSpPr>
          <p:spPr>
            <a:xfrm>
              <a:off x="2058606" y="1718664"/>
              <a:ext cx="37687" cy="253814"/>
            </a:xfrm>
            <a:custGeom>
              <a:avLst/>
              <a:gdLst/>
              <a:ahLst/>
              <a:cxnLst/>
              <a:rect l="l" t="t" r="r" b="b"/>
              <a:pathLst>
                <a:path w="656" h="4418" extrusionOk="0">
                  <a:moveTo>
                    <a:pt x="655" y="0"/>
                  </a:moveTo>
                  <a:lnTo>
                    <a:pt x="655" y="0"/>
                  </a:lnTo>
                  <a:cubicBezTo>
                    <a:pt x="655" y="1"/>
                    <a:pt x="0" y="1894"/>
                    <a:pt x="60" y="4418"/>
                  </a:cubicBezTo>
                  <a:lnTo>
                    <a:pt x="655" y="0"/>
                  </a:lnTo>
                  <a:close/>
                </a:path>
              </a:pathLst>
            </a:custGeom>
            <a:solidFill>
              <a:srgbClr val="BDFFFF"/>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39"/>
            <p:cNvSpPr/>
            <p:nvPr/>
          </p:nvSpPr>
          <p:spPr>
            <a:xfrm>
              <a:off x="2058606" y="1718664"/>
              <a:ext cx="37687" cy="253814"/>
            </a:xfrm>
            <a:custGeom>
              <a:avLst/>
              <a:gdLst/>
              <a:ahLst/>
              <a:cxnLst/>
              <a:rect l="l" t="t" r="r" b="b"/>
              <a:pathLst>
                <a:path w="656" h="4418" fill="none" extrusionOk="0">
                  <a:moveTo>
                    <a:pt x="655" y="0"/>
                  </a:moveTo>
                  <a:cubicBezTo>
                    <a:pt x="655" y="0"/>
                    <a:pt x="0" y="1893"/>
                    <a:pt x="60" y="4418"/>
                  </a:cubicBezTo>
                </a:path>
              </a:pathLst>
            </a:custGeom>
            <a:noFill/>
            <a:ln w="285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 name="Google Shape;656;p39"/>
          <p:cNvGrpSpPr/>
          <p:nvPr/>
        </p:nvGrpSpPr>
        <p:grpSpPr>
          <a:xfrm flipH="1">
            <a:off x="7827794" y="3871342"/>
            <a:ext cx="1206195" cy="1177623"/>
            <a:chOff x="2180272" y="-464800"/>
            <a:chExt cx="1256977" cy="1227202"/>
          </a:xfrm>
        </p:grpSpPr>
        <p:sp>
          <p:nvSpPr>
            <p:cNvPr id="657" name="Google Shape;657;p39"/>
            <p:cNvSpPr/>
            <p:nvPr/>
          </p:nvSpPr>
          <p:spPr>
            <a:xfrm rot="1305289">
              <a:off x="2317483" y="-315805"/>
              <a:ext cx="982555" cy="929213"/>
            </a:xfrm>
            <a:custGeom>
              <a:avLst/>
              <a:gdLst/>
              <a:ahLst/>
              <a:cxnLst/>
              <a:rect l="l" t="t" r="r" b="b"/>
              <a:pathLst>
                <a:path w="2358" h="2230" extrusionOk="0">
                  <a:moveTo>
                    <a:pt x="1231" y="0"/>
                  </a:moveTo>
                  <a:cubicBezTo>
                    <a:pt x="1192" y="0"/>
                    <a:pt x="1154" y="21"/>
                    <a:pt x="1131" y="66"/>
                  </a:cubicBezTo>
                  <a:lnTo>
                    <a:pt x="822" y="566"/>
                  </a:lnTo>
                  <a:cubicBezTo>
                    <a:pt x="810" y="602"/>
                    <a:pt x="774" y="626"/>
                    <a:pt x="726" y="626"/>
                  </a:cubicBezTo>
                  <a:lnTo>
                    <a:pt x="131" y="661"/>
                  </a:lnTo>
                  <a:cubicBezTo>
                    <a:pt x="48" y="673"/>
                    <a:pt x="0" y="780"/>
                    <a:pt x="60" y="852"/>
                  </a:cubicBezTo>
                  <a:lnTo>
                    <a:pt x="453" y="1292"/>
                  </a:lnTo>
                  <a:cubicBezTo>
                    <a:pt x="476" y="1328"/>
                    <a:pt x="488" y="1376"/>
                    <a:pt x="476" y="1399"/>
                  </a:cubicBezTo>
                  <a:lnTo>
                    <a:pt x="334" y="1983"/>
                  </a:lnTo>
                  <a:cubicBezTo>
                    <a:pt x="314" y="2051"/>
                    <a:pt x="374" y="2127"/>
                    <a:pt x="442" y="2127"/>
                  </a:cubicBezTo>
                  <a:cubicBezTo>
                    <a:pt x="457" y="2127"/>
                    <a:pt x="473" y="2123"/>
                    <a:pt x="488" y="2114"/>
                  </a:cubicBezTo>
                  <a:lnTo>
                    <a:pt x="1048" y="1876"/>
                  </a:lnTo>
                  <a:cubicBezTo>
                    <a:pt x="1055" y="1872"/>
                    <a:pt x="1064" y="1871"/>
                    <a:pt x="1074" y="1871"/>
                  </a:cubicBezTo>
                  <a:cubicBezTo>
                    <a:pt x="1098" y="1871"/>
                    <a:pt x="1126" y="1879"/>
                    <a:pt x="1143" y="1888"/>
                  </a:cubicBezTo>
                  <a:lnTo>
                    <a:pt x="1655" y="2209"/>
                  </a:lnTo>
                  <a:cubicBezTo>
                    <a:pt x="1672" y="2223"/>
                    <a:pt x="1691" y="2229"/>
                    <a:pt x="1710" y="2229"/>
                  </a:cubicBezTo>
                  <a:cubicBezTo>
                    <a:pt x="1770" y="2229"/>
                    <a:pt x="1828" y="2168"/>
                    <a:pt x="1810" y="2114"/>
                  </a:cubicBezTo>
                  <a:lnTo>
                    <a:pt x="1774" y="1519"/>
                  </a:lnTo>
                  <a:cubicBezTo>
                    <a:pt x="1774" y="1471"/>
                    <a:pt x="1786" y="1447"/>
                    <a:pt x="1810" y="1411"/>
                  </a:cubicBezTo>
                  <a:lnTo>
                    <a:pt x="2274" y="1042"/>
                  </a:lnTo>
                  <a:cubicBezTo>
                    <a:pt x="2358" y="971"/>
                    <a:pt x="2322" y="852"/>
                    <a:pt x="2239" y="840"/>
                  </a:cubicBezTo>
                  <a:lnTo>
                    <a:pt x="1643" y="697"/>
                  </a:lnTo>
                  <a:cubicBezTo>
                    <a:pt x="1608" y="685"/>
                    <a:pt x="1584" y="661"/>
                    <a:pt x="1560" y="626"/>
                  </a:cubicBezTo>
                  <a:lnTo>
                    <a:pt x="1346" y="78"/>
                  </a:lnTo>
                  <a:cubicBezTo>
                    <a:pt x="1320" y="27"/>
                    <a:pt x="1275" y="0"/>
                    <a:pt x="1231" y="0"/>
                  </a:cubicBezTo>
                  <a:close/>
                </a:path>
              </a:pathLst>
            </a:custGeom>
            <a:solidFill>
              <a:schemeClr val="accent4"/>
            </a:solidFill>
            <a:ln>
              <a:noFill/>
            </a:ln>
            <a:effectLst>
              <a:outerShdw dist="76200" dir="5400000" algn="bl" rotWithShape="0">
                <a:schemeClr val="lt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39"/>
            <p:cNvSpPr/>
            <p:nvPr/>
          </p:nvSpPr>
          <p:spPr>
            <a:xfrm rot="1305284">
              <a:off x="2487572" y="-154950"/>
              <a:ext cx="642378" cy="607502"/>
            </a:xfrm>
            <a:custGeom>
              <a:avLst/>
              <a:gdLst/>
              <a:ahLst/>
              <a:cxnLst/>
              <a:rect l="l" t="t" r="r" b="b"/>
              <a:pathLst>
                <a:path w="2358" h="2230" extrusionOk="0">
                  <a:moveTo>
                    <a:pt x="1231" y="0"/>
                  </a:moveTo>
                  <a:cubicBezTo>
                    <a:pt x="1192" y="0"/>
                    <a:pt x="1154" y="21"/>
                    <a:pt x="1131" y="66"/>
                  </a:cubicBezTo>
                  <a:lnTo>
                    <a:pt x="822" y="566"/>
                  </a:lnTo>
                  <a:cubicBezTo>
                    <a:pt x="810" y="602"/>
                    <a:pt x="774" y="626"/>
                    <a:pt x="726" y="626"/>
                  </a:cubicBezTo>
                  <a:lnTo>
                    <a:pt x="131" y="661"/>
                  </a:lnTo>
                  <a:cubicBezTo>
                    <a:pt x="48" y="673"/>
                    <a:pt x="0" y="780"/>
                    <a:pt x="60" y="852"/>
                  </a:cubicBezTo>
                  <a:lnTo>
                    <a:pt x="453" y="1292"/>
                  </a:lnTo>
                  <a:cubicBezTo>
                    <a:pt x="476" y="1328"/>
                    <a:pt x="488" y="1376"/>
                    <a:pt x="476" y="1399"/>
                  </a:cubicBezTo>
                  <a:lnTo>
                    <a:pt x="334" y="1983"/>
                  </a:lnTo>
                  <a:cubicBezTo>
                    <a:pt x="314" y="2051"/>
                    <a:pt x="374" y="2127"/>
                    <a:pt x="442" y="2127"/>
                  </a:cubicBezTo>
                  <a:cubicBezTo>
                    <a:pt x="457" y="2127"/>
                    <a:pt x="473" y="2123"/>
                    <a:pt x="488" y="2114"/>
                  </a:cubicBezTo>
                  <a:lnTo>
                    <a:pt x="1048" y="1876"/>
                  </a:lnTo>
                  <a:cubicBezTo>
                    <a:pt x="1055" y="1872"/>
                    <a:pt x="1064" y="1871"/>
                    <a:pt x="1074" y="1871"/>
                  </a:cubicBezTo>
                  <a:cubicBezTo>
                    <a:pt x="1098" y="1871"/>
                    <a:pt x="1126" y="1879"/>
                    <a:pt x="1143" y="1888"/>
                  </a:cubicBezTo>
                  <a:lnTo>
                    <a:pt x="1655" y="2209"/>
                  </a:lnTo>
                  <a:cubicBezTo>
                    <a:pt x="1672" y="2223"/>
                    <a:pt x="1691" y="2229"/>
                    <a:pt x="1710" y="2229"/>
                  </a:cubicBezTo>
                  <a:cubicBezTo>
                    <a:pt x="1770" y="2229"/>
                    <a:pt x="1828" y="2168"/>
                    <a:pt x="1810" y="2114"/>
                  </a:cubicBezTo>
                  <a:lnTo>
                    <a:pt x="1774" y="1519"/>
                  </a:lnTo>
                  <a:cubicBezTo>
                    <a:pt x="1774" y="1471"/>
                    <a:pt x="1786" y="1447"/>
                    <a:pt x="1810" y="1411"/>
                  </a:cubicBezTo>
                  <a:lnTo>
                    <a:pt x="2274" y="1042"/>
                  </a:lnTo>
                  <a:cubicBezTo>
                    <a:pt x="2358" y="971"/>
                    <a:pt x="2322" y="852"/>
                    <a:pt x="2239" y="840"/>
                  </a:cubicBezTo>
                  <a:lnTo>
                    <a:pt x="1643" y="697"/>
                  </a:lnTo>
                  <a:cubicBezTo>
                    <a:pt x="1608" y="685"/>
                    <a:pt x="1584" y="661"/>
                    <a:pt x="1560" y="626"/>
                  </a:cubicBezTo>
                  <a:lnTo>
                    <a:pt x="1346" y="78"/>
                  </a:lnTo>
                  <a:cubicBezTo>
                    <a:pt x="1320" y="27"/>
                    <a:pt x="1275" y="0"/>
                    <a:pt x="1231" y="0"/>
                  </a:cubicBezTo>
                  <a:close/>
                </a:path>
              </a:pathLst>
            </a:custGeom>
            <a:solidFill>
              <a:schemeClr val="accent2"/>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9" name="Google Shape;659;p39"/>
          <p:cNvSpPr/>
          <p:nvPr/>
        </p:nvSpPr>
        <p:spPr>
          <a:xfrm>
            <a:off x="1295413" y="2412129"/>
            <a:ext cx="350229" cy="391938"/>
          </a:xfrm>
          <a:custGeom>
            <a:avLst/>
            <a:gdLst/>
            <a:ahLst/>
            <a:cxnLst/>
            <a:rect l="l" t="t" r="r" b="b"/>
            <a:pathLst>
              <a:path w="3871" h="4332" extrusionOk="0">
                <a:moveTo>
                  <a:pt x="1942" y="1"/>
                </a:moveTo>
                <a:cubicBezTo>
                  <a:pt x="1894" y="1"/>
                  <a:pt x="1846" y="24"/>
                  <a:pt x="1823" y="72"/>
                </a:cubicBezTo>
                <a:cubicBezTo>
                  <a:pt x="1596" y="572"/>
                  <a:pt x="1513" y="1167"/>
                  <a:pt x="1465" y="1703"/>
                </a:cubicBezTo>
                <a:cubicBezTo>
                  <a:pt x="1001" y="1739"/>
                  <a:pt x="513" y="1834"/>
                  <a:pt x="108" y="2037"/>
                </a:cubicBezTo>
                <a:cubicBezTo>
                  <a:pt x="1" y="2084"/>
                  <a:pt x="1" y="2239"/>
                  <a:pt x="108" y="2299"/>
                </a:cubicBezTo>
                <a:cubicBezTo>
                  <a:pt x="513" y="2501"/>
                  <a:pt x="1001" y="2596"/>
                  <a:pt x="1465" y="2632"/>
                </a:cubicBezTo>
                <a:cubicBezTo>
                  <a:pt x="1513" y="3215"/>
                  <a:pt x="1704" y="4239"/>
                  <a:pt x="1882" y="4323"/>
                </a:cubicBezTo>
                <a:cubicBezTo>
                  <a:pt x="1899" y="4328"/>
                  <a:pt x="1917" y="4331"/>
                  <a:pt x="1934" y="4331"/>
                </a:cubicBezTo>
                <a:cubicBezTo>
                  <a:pt x="1986" y="4331"/>
                  <a:pt x="2034" y="4302"/>
                  <a:pt x="2061" y="4239"/>
                </a:cubicBezTo>
                <a:cubicBezTo>
                  <a:pt x="2287" y="3751"/>
                  <a:pt x="2370" y="3156"/>
                  <a:pt x="2406" y="2620"/>
                </a:cubicBezTo>
                <a:cubicBezTo>
                  <a:pt x="2858" y="2572"/>
                  <a:pt x="3347" y="2477"/>
                  <a:pt x="3751" y="2275"/>
                </a:cubicBezTo>
                <a:cubicBezTo>
                  <a:pt x="3787" y="2263"/>
                  <a:pt x="3799" y="2251"/>
                  <a:pt x="3811" y="2215"/>
                </a:cubicBezTo>
                <a:cubicBezTo>
                  <a:pt x="3870" y="2144"/>
                  <a:pt x="3847" y="2072"/>
                  <a:pt x="3787" y="2037"/>
                </a:cubicBezTo>
                <a:cubicBezTo>
                  <a:pt x="3382" y="1834"/>
                  <a:pt x="2882" y="1727"/>
                  <a:pt x="2418" y="1703"/>
                </a:cubicBezTo>
                <a:cubicBezTo>
                  <a:pt x="2382" y="1167"/>
                  <a:pt x="2287" y="572"/>
                  <a:pt x="2061" y="72"/>
                </a:cubicBezTo>
                <a:cubicBezTo>
                  <a:pt x="2037" y="24"/>
                  <a:pt x="1989" y="1"/>
                  <a:pt x="194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4="http://schemas.microsoft.com/office/powerpoint/2010/main">
    <mc:Choice Requires="p14">
      <p:transition spd="slow" p14:dur="2250">
        <p14:flythrough/>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63"/>
        <p:cNvGrpSpPr/>
        <p:nvPr/>
      </p:nvGrpSpPr>
      <p:grpSpPr>
        <a:xfrm>
          <a:off x="0" y="0"/>
          <a:ext cx="0" cy="0"/>
          <a:chOff x="0" y="0"/>
          <a:chExt cx="0" cy="0"/>
        </a:xfrm>
      </p:grpSpPr>
      <p:sp>
        <p:nvSpPr>
          <p:cNvPr id="664" name="Google Shape;664;p40"/>
          <p:cNvSpPr txBox="1">
            <a:spLocks noGrp="1"/>
          </p:cNvSpPr>
          <p:nvPr>
            <p:ph type="title"/>
          </p:nvPr>
        </p:nvSpPr>
        <p:spPr>
          <a:xfrm>
            <a:off x="1737825" y="1612713"/>
            <a:ext cx="5672100" cy="800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PA" dirty="0"/>
              <a:t>Función SUMA</a:t>
            </a:r>
            <a:endParaRPr dirty="0"/>
          </a:p>
        </p:txBody>
      </p:sp>
      <p:sp>
        <p:nvSpPr>
          <p:cNvPr id="665" name="Google Shape;665;p40"/>
          <p:cNvSpPr txBox="1">
            <a:spLocks noGrp="1"/>
          </p:cNvSpPr>
          <p:nvPr>
            <p:ph type="subTitle" idx="1"/>
          </p:nvPr>
        </p:nvSpPr>
        <p:spPr>
          <a:xfrm>
            <a:off x="1737824" y="2433238"/>
            <a:ext cx="6054983" cy="1293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ES" dirty="0"/>
              <a:t>La función SUMA es una función matemática y trigonométrica. Se usa para sumar todos los números en celdas de un rango elegido y devolver el resultado. La sintaxis de la funciónSUMA es: SUMA(número1, número2,)</a:t>
            </a:r>
            <a:endParaRPr dirty="0"/>
          </a:p>
        </p:txBody>
      </p:sp>
      <p:grpSp>
        <p:nvGrpSpPr>
          <p:cNvPr id="666" name="Google Shape;666;p40"/>
          <p:cNvGrpSpPr/>
          <p:nvPr/>
        </p:nvGrpSpPr>
        <p:grpSpPr>
          <a:xfrm flipH="1">
            <a:off x="1761219" y="274192"/>
            <a:ext cx="1206195" cy="1177623"/>
            <a:chOff x="2180272" y="-464800"/>
            <a:chExt cx="1256977" cy="1227202"/>
          </a:xfrm>
        </p:grpSpPr>
        <p:sp>
          <p:nvSpPr>
            <p:cNvPr id="667" name="Google Shape;667;p40"/>
            <p:cNvSpPr/>
            <p:nvPr/>
          </p:nvSpPr>
          <p:spPr>
            <a:xfrm rot="1305289">
              <a:off x="2317483" y="-315805"/>
              <a:ext cx="982555" cy="929213"/>
            </a:xfrm>
            <a:custGeom>
              <a:avLst/>
              <a:gdLst/>
              <a:ahLst/>
              <a:cxnLst/>
              <a:rect l="l" t="t" r="r" b="b"/>
              <a:pathLst>
                <a:path w="2358" h="2230" extrusionOk="0">
                  <a:moveTo>
                    <a:pt x="1231" y="0"/>
                  </a:moveTo>
                  <a:cubicBezTo>
                    <a:pt x="1192" y="0"/>
                    <a:pt x="1154" y="21"/>
                    <a:pt x="1131" y="66"/>
                  </a:cubicBezTo>
                  <a:lnTo>
                    <a:pt x="822" y="566"/>
                  </a:lnTo>
                  <a:cubicBezTo>
                    <a:pt x="810" y="602"/>
                    <a:pt x="774" y="626"/>
                    <a:pt x="726" y="626"/>
                  </a:cubicBezTo>
                  <a:lnTo>
                    <a:pt x="131" y="661"/>
                  </a:lnTo>
                  <a:cubicBezTo>
                    <a:pt x="48" y="673"/>
                    <a:pt x="0" y="780"/>
                    <a:pt x="60" y="852"/>
                  </a:cubicBezTo>
                  <a:lnTo>
                    <a:pt x="453" y="1292"/>
                  </a:lnTo>
                  <a:cubicBezTo>
                    <a:pt x="476" y="1328"/>
                    <a:pt x="488" y="1376"/>
                    <a:pt x="476" y="1399"/>
                  </a:cubicBezTo>
                  <a:lnTo>
                    <a:pt x="334" y="1983"/>
                  </a:lnTo>
                  <a:cubicBezTo>
                    <a:pt x="314" y="2051"/>
                    <a:pt x="374" y="2127"/>
                    <a:pt x="442" y="2127"/>
                  </a:cubicBezTo>
                  <a:cubicBezTo>
                    <a:pt x="457" y="2127"/>
                    <a:pt x="473" y="2123"/>
                    <a:pt x="488" y="2114"/>
                  </a:cubicBezTo>
                  <a:lnTo>
                    <a:pt x="1048" y="1876"/>
                  </a:lnTo>
                  <a:cubicBezTo>
                    <a:pt x="1055" y="1872"/>
                    <a:pt x="1064" y="1871"/>
                    <a:pt x="1074" y="1871"/>
                  </a:cubicBezTo>
                  <a:cubicBezTo>
                    <a:pt x="1098" y="1871"/>
                    <a:pt x="1126" y="1879"/>
                    <a:pt x="1143" y="1888"/>
                  </a:cubicBezTo>
                  <a:lnTo>
                    <a:pt x="1655" y="2209"/>
                  </a:lnTo>
                  <a:cubicBezTo>
                    <a:pt x="1672" y="2223"/>
                    <a:pt x="1691" y="2229"/>
                    <a:pt x="1710" y="2229"/>
                  </a:cubicBezTo>
                  <a:cubicBezTo>
                    <a:pt x="1770" y="2229"/>
                    <a:pt x="1828" y="2168"/>
                    <a:pt x="1810" y="2114"/>
                  </a:cubicBezTo>
                  <a:lnTo>
                    <a:pt x="1774" y="1519"/>
                  </a:lnTo>
                  <a:cubicBezTo>
                    <a:pt x="1774" y="1471"/>
                    <a:pt x="1786" y="1447"/>
                    <a:pt x="1810" y="1411"/>
                  </a:cubicBezTo>
                  <a:lnTo>
                    <a:pt x="2274" y="1042"/>
                  </a:lnTo>
                  <a:cubicBezTo>
                    <a:pt x="2358" y="971"/>
                    <a:pt x="2322" y="852"/>
                    <a:pt x="2239" y="840"/>
                  </a:cubicBezTo>
                  <a:lnTo>
                    <a:pt x="1643" y="697"/>
                  </a:lnTo>
                  <a:cubicBezTo>
                    <a:pt x="1608" y="685"/>
                    <a:pt x="1584" y="661"/>
                    <a:pt x="1560" y="626"/>
                  </a:cubicBezTo>
                  <a:lnTo>
                    <a:pt x="1346" y="78"/>
                  </a:lnTo>
                  <a:cubicBezTo>
                    <a:pt x="1320" y="27"/>
                    <a:pt x="1275" y="0"/>
                    <a:pt x="1231" y="0"/>
                  </a:cubicBezTo>
                  <a:close/>
                </a:path>
              </a:pathLst>
            </a:custGeom>
            <a:solidFill>
              <a:schemeClr val="accent4"/>
            </a:solidFill>
            <a:ln>
              <a:noFill/>
            </a:ln>
            <a:effectLst>
              <a:outerShdw dist="76200" dir="5400000" algn="bl" rotWithShape="0">
                <a:schemeClr val="lt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40"/>
            <p:cNvSpPr/>
            <p:nvPr/>
          </p:nvSpPr>
          <p:spPr>
            <a:xfrm rot="1305284">
              <a:off x="2487572" y="-154950"/>
              <a:ext cx="642378" cy="607502"/>
            </a:xfrm>
            <a:custGeom>
              <a:avLst/>
              <a:gdLst/>
              <a:ahLst/>
              <a:cxnLst/>
              <a:rect l="l" t="t" r="r" b="b"/>
              <a:pathLst>
                <a:path w="2358" h="2230" extrusionOk="0">
                  <a:moveTo>
                    <a:pt x="1231" y="0"/>
                  </a:moveTo>
                  <a:cubicBezTo>
                    <a:pt x="1192" y="0"/>
                    <a:pt x="1154" y="21"/>
                    <a:pt x="1131" y="66"/>
                  </a:cubicBezTo>
                  <a:lnTo>
                    <a:pt x="822" y="566"/>
                  </a:lnTo>
                  <a:cubicBezTo>
                    <a:pt x="810" y="602"/>
                    <a:pt x="774" y="626"/>
                    <a:pt x="726" y="626"/>
                  </a:cubicBezTo>
                  <a:lnTo>
                    <a:pt x="131" y="661"/>
                  </a:lnTo>
                  <a:cubicBezTo>
                    <a:pt x="48" y="673"/>
                    <a:pt x="0" y="780"/>
                    <a:pt x="60" y="852"/>
                  </a:cubicBezTo>
                  <a:lnTo>
                    <a:pt x="453" y="1292"/>
                  </a:lnTo>
                  <a:cubicBezTo>
                    <a:pt x="476" y="1328"/>
                    <a:pt x="488" y="1376"/>
                    <a:pt x="476" y="1399"/>
                  </a:cubicBezTo>
                  <a:lnTo>
                    <a:pt x="334" y="1983"/>
                  </a:lnTo>
                  <a:cubicBezTo>
                    <a:pt x="314" y="2051"/>
                    <a:pt x="374" y="2127"/>
                    <a:pt x="442" y="2127"/>
                  </a:cubicBezTo>
                  <a:cubicBezTo>
                    <a:pt x="457" y="2127"/>
                    <a:pt x="473" y="2123"/>
                    <a:pt x="488" y="2114"/>
                  </a:cubicBezTo>
                  <a:lnTo>
                    <a:pt x="1048" y="1876"/>
                  </a:lnTo>
                  <a:cubicBezTo>
                    <a:pt x="1055" y="1872"/>
                    <a:pt x="1064" y="1871"/>
                    <a:pt x="1074" y="1871"/>
                  </a:cubicBezTo>
                  <a:cubicBezTo>
                    <a:pt x="1098" y="1871"/>
                    <a:pt x="1126" y="1879"/>
                    <a:pt x="1143" y="1888"/>
                  </a:cubicBezTo>
                  <a:lnTo>
                    <a:pt x="1655" y="2209"/>
                  </a:lnTo>
                  <a:cubicBezTo>
                    <a:pt x="1672" y="2223"/>
                    <a:pt x="1691" y="2229"/>
                    <a:pt x="1710" y="2229"/>
                  </a:cubicBezTo>
                  <a:cubicBezTo>
                    <a:pt x="1770" y="2229"/>
                    <a:pt x="1828" y="2168"/>
                    <a:pt x="1810" y="2114"/>
                  </a:cubicBezTo>
                  <a:lnTo>
                    <a:pt x="1774" y="1519"/>
                  </a:lnTo>
                  <a:cubicBezTo>
                    <a:pt x="1774" y="1471"/>
                    <a:pt x="1786" y="1447"/>
                    <a:pt x="1810" y="1411"/>
                  </a:cubicBezTo>
                  <a:lnTo>
                    <a:pt x="2274" y="1042"/>
                  </a:lnTo>
                  <a:cubicBezTo>
                    <a:pt x="2358" y="971"/>
                    <a:pt x="2322" y="852"/>
                    <a:pt x="2239" y="840"/>
                  </a:cubicBezTo>
                  <a:lnTo>
                    <a:pt x="1643" y="697"/>
                  </a:lnTo>
                  <a:cubicBezTo>
                    <a:pt x="1608" y="685"/>
                    <a:pt x="1584" y="661"/>
                    <a:pt x="1560" y="626"/>
                  </a:cubicBezTo>
                  <a:lnTo>
                    <a:pt x="1346" y="78"/>
                  </a:lnTo>
                  <a:cubicBezTo>
                    <a:pt x="1320" y="27"/>
                    <a:pt x="1275" y="0"/>
                    <a:pt x="1231" y="0"/>
                  </a:cubicBezTo>
                  <a:close/>
                </a:path>
              </a:pathLst>
            </a:custGeom>
            <a:solidFill>
              <a:schemeClr val="accent2"/>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 name="Google Shape;669;p40"/>
          <p:cNvGrpSpPr/>
          <p:nvPr/>
        </p:nvGrpSpPr>
        <p:grpSpPr>
          <a:xfrm>
            <a:off x="120689" y="2903155"/>
            <a:ext cx="1475314" cy="1440367"/>
            <a:chOff x="2180272" y="-464800"/>
            <a:chExt cx="1256977" cy="1227202"/>
          </a:xfrm>
        </p:grpSpPr>
        <p:sp>
          <p:nvSpPr>
            <p:cNvPr id="670" name="Google Shape;670;p40"/>
            <p:cNvSpPr/>
            <p:nvPr/>
          </p:nvSpPr>
          <p:spPr>
            <a:xfrm rot="1305289">
              <a:off x="2317483" y="-315805"/>
              <a:ext cx="982555" cy="929213"/>
            </a:xfrm>
            <a:custGeom>
              <a:avLst/>
              <a:gdLst/>
              <a:ahLst/>
              <a:cxnLst/>
              <a:rect l="l" t="t" r="r" b="b"/>
              <a:pathLst>
                <a:path w="2358" h="2230" extrusionOk="0">
                  <a:moveTo>
                    <a:pt x="1231" y="0"/>
                  </a:moveTo>
                  <a:cubicBezTo>
                    <a:pt x="1192" y="0"/>
                    <a:pt x="1154" y="21"/>
                    <a:pt x="1131" y="66"/>
                  </a:cubicBezTo>
                  <a:lnTo>
                    <a:pt x="822" y="566"/>
                  </a:lnTo>
                  <a:cubicBezTo>
                    <a:pt x="810" y="602"/>
                    <a:pt x="774" y="626"/>
                    <a:pt x="726" y="626"/>
                  </a:cubicBezTo>
                  <a:lnTo>
                    <a:pt x="131" y="661"/>
                  </a:lnTo>
                  <a:cubicBezTo>
                    <a:pt x="48" y="673"/>
                    <a:pt x="0" y="780"/>
                    <a:pt x="60" y="852"/>
                  </a:cubicBezTo>
                  <a:lnTo>
                    <a:pt x="453" y="1292"/>
                  </a:lnTo>
                  <a:cubicBezTo>
                    <a:pt x="476" y="1328"/>
                    <a:pt x="488" y="1376"/>
                    <a:pt x="476" y="1399"/>
                  </a:cubicBezTo>
                  <a:lnTo>
                    <a:pt x="334" y="1983"/>
                  </a:lnTo>
                  <a:cubicBezTo>
                    <a:pt x="314" y="2051"/>
                    <a:pt x="374" y="2127"/>
                    <a:pt x="442" y="2127"/>
                  </a:cubicBezTo>
                  <a:cubicBezTo>
                    <a:pt x="457" y="2127"/>
                    <a:pt x="473" y="2123"/>
                    <a:pt x="488" y="2114"/>
                  </a:cubicBezTo>
                  <a:lnTo>
                    <a:pt x="1048" y="1876"/>
                  </a:lnTo>
                  <a:cubicBezTo>
                    <a:pt x="1055" y="1872"/>
                    <a:pt x="1064" y="1871"/>
                    <a:pt x="1074" y="1871"/>
                  </a:cubicBezTo>
                  <a:cubicBezTo>
                    <a:pt x="1098" y="1871"/>
                    <a:pt x="1126" y="1879"/>
                    <a:pt x="1143" y="1888"/>
                  </a:cubicBezTo>
                  <a:lnTo>
                    <a:pt x="1655" y="2209"/>
                  </a:lnTo>
                  <a:cubicBezTo>
                    <a:pt x="1672" y="2223"/>
                    <a:pt x="1691" y="2229"/>
                    <a:pt x="1710" y="2229"/>
                  </a:cubicBezTo>
                  <a:cubicBezTo>
                    <a:pt x="1770" y="2229"/>
                    <a:pt x="1828" y="2168"/>
                    <a:pt x="1810" y="2114"/>
                  </a:cubicBezTo>
                  <a:lnTo>
                    <a:pt x="1774" y="1519"/>
                  </a:lnTo>
                  <a:cubicBezTo>
                    <a:pt x="1774" y="1471"/>
                    <a:pt x="1786" y="1447"/>
                    <a:pt x="1810" y="1411"/>
                  </a:cubicBezTo>
                  <a:lnTo>
                    <a:pt x="2274" y="1042"/>
                  </a:lnTo>
                  <a:cubicBezTo>
                    <a:pt x="2358" y="971"/>
                    <a:pt x="2322" y="852"/>
                    <a:pt x="2239" y="840"/>
                  </a:cubicBezTo>
                  <a:lnTo>
                    <a:pt x="1643" y="697"/>
                  </a:lnTo>
                  <a:cubicBezTo>
                    <a:pt x="1608" y="685"/>
                    <a:pt x="1584" y="661"/>
                    <a:pt x="1560" y="626"/>
                  </a:cubicBezTo>
                  <a:lnTo>
                    <a:pt x="1346" y="78"/>
                  </a:lnTo>
                  <a:cubicBezTo>
                    <a:pt x="1320" y="27"/>
                    <a:pt x="1275" y="0"/>
                    <a:pt x="1231" y="0"/>
                  </a:cubicBezTo>
                  <a:close/>
                </a:path>
              </a:pathLst>
            </a:custGeom>
            <a:solidFill>
              <a:schemeClr val="accent4"/>
            </a:solidFill>
            <a:ln>
              <a:noFill/>
            </a:ln>
            <a:effectLst>
              <a:outerShdw dist="76200" dir="5400000" algn="bl" rotWithShape="0">
                <a:schemeClr val="lt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40"/>
            <p:cNvSpPr/>
            <p:nvPr/>
          </p:nvSpPr>
          <p:spPr>
            <a:xfrm rot="1305284">
              <a:off x="2487572" y="-154950"/>
              <a:ext cx="642378" cy="607502"/>
            </a:xfrm>
            <a:custGeom>
              <a:avLst/>
              <a:gdLst/>
              <a:ahLst/>
              <a:cxnLst/>
              <a:rect l="l" t="t" r="r" b="b"/>
              <a:pathLst>
                <a:path w="2358" h="2230" extrusionOk="0">
                  <a:moveTo>
                    <a:pt x="1231" y="0"/>
                  </a:moveTo>
                  <a:cubicBezTo>
                    <a:pt x="1192" y="0"/>
                    <a:pt x="1154" y="21"/>
                    <a:pt x="1131" y="66"/>
                  </a:cubicBezTo>
                  <a:lnTo>
                    <a:pt x="822" y="566"/>
                  </a:lnTo>
                  <a:cubicBezTo>
                    <a:pt x="810" y="602"/>
                    <a:pt x="774" y="626"/>
                    <a:pt x="726" y="626"/>
                  </a:cubicBezTo>
                  <a:lnTo>
                    <a:pt x="131" y="661"/>
                  </a:lnTo>
                  <a:cubicBezTo>
                    <a:pt x="48" y="673"/>
                    <a:pt x="0" y="780"/>
                    <a:pt x="60" y="852"/>
                  </a:cubicBezTo>
                  <a:lnTo>
                    <a:pt x="453" y="1292"/>
                  </a:lnTo>
                  <a:cubicBezTo>
                    <a:pt x="476" y="1328"/>
                    <a:pt x="488" y="1376"/>
                    <a:pt x="476" y="1399"/>
                  </a:cubicBezTo>
                  <a:lnTo>
                    <a:pt x="334" y="1983"/>
                  </a:lnTo>
                  <a:cubicBezTo>
                    <a:pt x="314" y="2051"/>
                    <a:pt x="374" y="2127"/>
                    <a:pt x="442" y="2127"/>
                  </a:cubicBezTo>
                  <a:cubicBezTo>
                    <a:pt x="457" y="2127"/>
                    <a:pt x="473" y="2123"/>
                    <a:pt x="488" y="2114"/>
                  </a:cubicBezTo>
                  <a:lnTo>
                    <a:pt x="1048" y="1876"/>
                  </a:lnTo>
                  <a:cubicBezTo>
                    <a:pt x="1055" y="1872"/>
                    <a:pt x="1064" y="1871"/>
                    <a:pt x="1074" y="1871"/>
                  </a:cubicBezTo>
                  <a:cubicBezTo>
                    <a:pt x="1098" y="1871"/>
                    <a:pt x="1126" y="1879"/>
                    <a:pt x="1143" y="1888"/>
                  </a:cubicBezTo>
                  <a:lnTo>
                    <a:pt x="1655" y="2209"/>
                  </a:lnTo>
                  <a:cubicBezTo>
                    <a:pt x="1672" y="2223"/>
                    <a:pt x="1691" y="2229"/>
                    <a:pt x="1710" y="2229"/>
                  </a:cubicBezTo>
                  <a:cubicBezTo>
                    <a:pt x="1770" y="2229"/>
                    <a:pt x="1828" y="2168"/>
                    <a:pt x="1810" y="2114"/>
                  </a:cubicBezTo>
                  <a:lnTo>
                    <a:pt x="1774" y="1519"/>
                  </a:lnTo>
                  <a:cubicBezTo>
                    <a:pt x="1774" y="1471"/>
                    <a:pt x="1786" y="1447"/>
                    <a:pt x="1810" y="1411"/>
                  </a:cubicBezTo>
                  <a:lnTo>
                    <a:pt x="2274" y="1042"/>
                  </a:lnTo>
                  <a:cubicBezTo>
                    <a:pt x="2358" y="971"/>
                    <a:pt x="2322" y="852"/>
                    <a:pt x="2239" y="840"/>
                  </a:cubicBezTo>
                  <a:lnTo>
                    <a:pt x="1643" y="697"/>
                  </a:lnTo>
                  <a:cubicBezTo>
                    <a:pt x="1608" y="685"/>
                    <a:pt x="1584" y="661"/>
                    <a:pt x="1560" y="626"/>
                  </a:cubicBezTo>
                  <a:lnTo>
                    <a:pt x="1346" y="78"/>
                  </a:lnTo>
                  <a:cubicBezTo>
                    <a:pt x="1320" y="27"/>
                    <a:pt x="1275" y="0"/>
                    <a:pt x="1231" y="0"/>
                  </a:cubicBezTo>
                  <a:close/>
                </a:path>
              </a:pathLst>
            </a:custGeom>
            <a:solidFill>
              <a:schemeClr val="accent2"/>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 name="Google Shape;672;p40"/>
          <p:cNvGrpSpPr/>
          <p:nvPr/>
        </p:nvGrpSpPr>
        <p:grpSpPr>
          <a:xfrm>
            <a:off x="7827794" y="3295092"/>
            <a:ext cx="1206195" cy="1177623"/>
            <a:chOff x="2180272" y="-464800"/>
            <a:chExt cx="1256977" cy="1227202"/>
          </a:xfrm>
        </p:grpSpPr>
        <p:sp>
          <p:nvSpPr>
            <p:cNvPr id="673" name="Google Shape;673;p40"/>
            <p:cNvSpPr/>
            <p:nvPr/>
          </p:nvSpPr>
          <p:spPr>
            <a:xfrm rot="1305289">
              <a:off x="2317483" y="-315805"/>
              <a:ext cx="982555" cy="929213"/>
            </a:xfrm>
            <a:custGeom>
              <a:avLst/>
              <a:gdLst/>
              <a:ahLst/>
              <a:cxnLst/>
              <a:rect l="l" t="t" r="r" b="b"/>
              <a:pathLst>
                <a:path w="2358" h="2230" extrusionOk="0">
                  <a:moveTo>
                    <a:pt x="1231" y="0"/>
                  </a:moveTo>
                  <a:cubicBezTo>
                    <a:pt x="1192" y="0"/>
                    <a:pt x="1154" y="21"/>
                    <a:pt x="1131" y="66"/>
                  </a:cubicBezTo>
                  <a:lnTo>
                    <a:pt x="822" y="566"/>
                  </a:lnTo>
                  <a:cubicBezTo>
                    <a:pt x="810" y="602"/>
                    <a:pt x="774" y="626"/>
                    <a:pt x="726" y="626"/>
                  </a:cubicBezTo>
                  <a:lnTo>
                    <a:pt x="131" y="661"/>
                  </a:lnTo>
                  <a:cubicBezTo>
                    <a:pt x="48" y="673"/>
                    <a:pt x="0" y="780"/>
                    <a:pt x="60" y="852"/>
                  </a:cubicBezTo>
                  <a:lnTo>
                    <a:pt x="453" y="1292"/>
                  </a:lnTo>
                  <a:cubicBezTo>
                    <a:pt x="476" y="1328"/>
                    <a:pt x="488" y="1376"/>
                    <a:pt x="476" y="1399"/>
                  </a:cubicBezTo>
                  <a:lnTo>
                    <a:pt x="334" y="1983"/>
                  </a:lnTo>
                  <a:cubicBezTo>
                    <a:pt x="314" y="2051"/>
                    <a:pt x="374" y="2127"/>
                    <a:pt x="442" y="2127"/>
                  </a:cubicBezTo>
                  <a:cubicBezTo>
                    <a:pt x="457" y="2127"/>
                    <a:pt x="473" y="2123"/>
                    <a:pt x="488" y="2114"/>
                  </a:cubicBezTo>
                  <a:lnTo>
                    <a:pt x="1048" y="1876"/>
                  </a:lnTo>
                  <a:cubicBezTo>
                    <a:pt x="1055" y="1872"/>
                    <a:pt x="1064" y="1871"/>
                    <a:pt x="1074" y="1871"/>
                  </a:cubicBezTo>
                  <a:cubicBezTo>
                    <a:pt x="1098" y="1871"/>
                    <a:pt x="1126" y="1879"/>
                    <a:pt x="1143" y="1888"/>
                  </a:cubicBezTo>
                  <a:lnTo>
                    <a:pt x="1655" y="2209"/>
                  </a:lnTo>
                  <a:cubicBezTo>
                    <a:pt x="1672" y="2223"/>
                    <a:pt x="1691" y="2229"/>
                    <a:pt x="1710" y="2229"/>
                  </a:cubicBezTo>
                  <a:cubicBezTo>
                    <a:pt x="1770" y="2229"/>
                    <a:pt x="1828" y="2168"/>
                    <a:pt x="1810" y="2114"/>
                  </a:cubicBezTo>
                  <a:lnTo>
                    <a:pt x="1774" y="1519"/>
                  </a:lnTo>
                  <a:cubicBezTo>
                    <a:pt x="1774" y="1471"/>
                    <a:pt x="1786" y="1447"/>
                    <a:pt x="1810" y="1411"/>
                  </a:cubicBezTo>
                  <a:lnTo>
                    <a:pt x="2274" y="1042"/>
                  </a:lnTo>
                  <a:cubicBezTo>
                    <a:pt x="2358" y="971"/>
                    <a:pt x="2322" y="852"/>
                    <a:pt x="2239" y="840"/>
                  </a:cubicBezTo>
                  <a:lnTo>
                    <a:pt x="1643" y="697"/>
                  </a:lnTo>
                  <a:cubicBezTo>
                    <a:pt x="1608" y="685"/>
                    <a:pt x="1584" y="661"/>
                    <a:pt x="1560" y="626"/>
                  </a:cubicBezTo>
                  <a:lnTo>
                    <a:pt x="1346" y="78"/>
                  </a:lnTo>
                  <a:cubicBezTo>
                    <a:pt x="1320" y="27"/>
                    <a:pt x="1275" y="0"/>
                    <a:pt x="1231" y="0"/>
                  </a:cubicBezTo>
                  <a:close/>
                </a:path>
              </a:pathLst>
            </a:custGeom>
            <a:solidFill>
              <a:schemeClr val="accent4"/>
            </a:solidFill>
            <a:ln>
              <a:noFill/>
            </a:ln>
            <a:effectLst>
              <a:outerShdw dist="76200" dir="5400000" algn="bl" rotWithShape="0">
                <a:schemeClr val="lt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40"/>
            <p:cNvSpPr/>
            <p:nvPr/>
          </p:nvSpPr>
          <p:spPr>
            <a:xfrm rot="1305284">
              <a:off x="2487572" y="-154950"/>
              <a:ext cx="642378" cy="607502"/>
            </a:xfrm>
            <a:custGeom>
              <a:avLst/>
              <a:gdLst/>
              <a:ahLst/>
              <a:cxnLst/>
              <a:rect l="l" t="t" r="r" b="b"/>
              <a:pathLst>
                <a:path w="2358" h="2230" extrusionOk="0">
                  <a:moveTo>
                    <a:pt x="1231" y="0"/>
                  </a:moveTo>
                  <a:cubicBezTo>
                    <a:pt x="1192" y="0"/>
                    <a:pt x="1154" y="21"/>
                    <a:pt x="1131" y="66"/>
                  </a:cubicBezTo>
                  <a:lnTo>
                    <a:pt x="822" y="566"/>
                  </a:lnTo>
                  <a:cubicBezTo>
                    <a:pt x="810" y="602"/>
                    <a:pt x="774" y="626"/>
                    <a:pt x="726" y="626"/>
                  </a:cubicBezTo>
                  <a:lnTo>
                    <a:pt x="131" y="661"/>
                  </a:lnTo>
                  <a:cubicBezTo>
                    <a:pt x="48" y="673"/>
                    <a:pt x="0" y="780"/>
                    <a:pt x="60" y="852"/>
                  </a:cubicBezTo>
                  <a:lnTo>
                    <a:pt x="453" y="1292"/>
                  </a:lnTo>
                  <a:cubicBezTo>
                    <a:pt x="476" y="1328"/>
                    <a:pt x="488" y="1376"/>
                    <a:pt x="476" y="1399"/>
                  </a:cubicBezTo>
                  <a:lnTo>
                    <a:pt x="334" y="1983"/>
                  </a:lnTo>
                  <a:cubicBezTo>
                    <a:pt x="314" y="2051"/>
                    <a:pt x="374" y="2127"/>
                    <a:pt x="442" y="2127"/>
                  </a:cubicBezTo>
                  <a:cubicBezTo>
                    <a:pt x="457" y="2127"/>
                    <a:pt x="473" y="2123"/>
                    <a:pt x="488" y="2114"/>
                  </a:cubicBezTo>
                  <a:lnTo>
                    <a:pt x="1048" y="1876"/>
                  </a:lnTo>
                  <a:cubicBezTo>
                    <a:pt x="1055" y="1872"/>
                    <a:pt x="1064" y="1871"/>
                    <a:pt x="1074" y="1871"/>
                  </a:cubicBezTo>
                  <a:cubicBezTo>
                    <a:pt x="1098" y="1871"/>
                    <a:pt x="1126" y="1879"/>
                    <a:pt x="1143" y="1888"/>
                  </a:cubicBezTo>
                  <a:lnTo>
                    <a:pt x="1655" y="2209"/>
                  </a:lnTo>
                  <a:cubicBezTo>
                    <a:pt x="1672" y="2223"/>
                    <a:pt x="1691" y="2229"/>
                    <a:pt x="1710" y="2229"/>
                  </a:cubicBezTo>
                  <a:cubicBezTo>
                    <a:pt x="1770" y="2229"/>
                    <a:pt x="1828" y="2168"/>
                    <a:pt x="1810" y="2114"/>
                  </a:cubicBezTo>
                  <a:lnTo>
                    <a:pt x="1774" y="1519"/>
                  </a:lnTo>
                  <a:cubicBezTo>
                    <a:pt x="1774" y="1471"/>
                    <a:pt x="1786" y="1447"/>
                    <a:pt x="1810" y="1411"/>
                  </a:cubicBezTo>
                  <a:lnTo>
                    <a:pt x="2274" y="1042"/>
                  </a:lnTo>
                  <a:cubicBezTo>
                    <a:pt x="2358" y="971"/>
                    <a:pt x="2322" y="852"/>
                    <a:pt x="2239" y="840"/>
                  </a:cubicBezTo>
                  <a:lnTo>
                    <a:pt x="1643" y="697"/>
                  </a:lnTo>
                  <a:cubicBezTo>
                    <a:pt x="1608" y="685"/>
                    <a:pt x="1584" y="661"/>
                    <a:pt x="1560" y="626"/>
                  </a:cubicBezTo>
                  <a:lnTo>
                    <a:pt x="1346" y="78"/>
                  </a:lnTo>
                  <a:cubicBezTo>
                    <a:pt x="1320" y="27"/>
                    <a:pt x="1275" y="0"/>
                    <a:pt x="1231" y="0"/>
                  </a:cubicBezTo>
                  <a:close/>
                </a:path>
              </a:pathLst>
            </a:custGeom>
            <a:solidFill>
              <a:schemeClr val="accent2"/>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 name="Google Shape;675;p40"/>
          <p:cNvGrpSpPr/>
          <p:nvPr/>
        </p:nvGrpSpPr>
        <p:grpSpPr>
          <a:xfrm>
            <a:off x="7478003" y="729844"/>
            <a:ext cx="784907" cy="155297"/>
            <a:chOff x="7189925" y="928775"/>
            <a:chExt cx="699000" cy="138300"/>
          </a:xfrm>
        </p:grpSpPr>
        <p:sp>
          <p:nvSpPr>
            <p:cNvPr id="676" name="Google Shape;676;p40"/>
            <p:cNvSpPr/>
            <p:nvPr/>
          </p:nvSpPr>
          <p:spPr>
            <a:xfrm>
              <a:off x="7189925" y="928775"/>
              <a:ext cx="138300" cy="138300"/>
            </a:xfrm>
            <a:prstGeom prst="ellipse">
              <a:avLst/>
            </a:prstGeom>
            <a:solidFill>
              <a:schemeClr val="lt2"/>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40"/>
            <p:cNvSpPr/>
            <p:nvPr/>
          </p:nvSpPr>
          <p:spPr>
            <a:xfrm>
              <a:off x="7470275" y="928775"/>
              <a:ext cx="138300" cy="138300"/>
            </a:xfrm>
            <a:prstGeom prst="ellipse">
              <a:avLst/>
            </a:prstGeom>
            <a:solidFill>
              <a:schemeClr val="accen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40"/>
            <p:cNvSpPr/>
            <p:nvPr/>
          </p:nvSpPr>
          <p:spPr>
            <a:xfrm>
              <a:off x="7750625" y="928775"/>
              <a:ext cx="138300" cy="138300"/>
            </a:xfrm>
            <a:prstGeom prst="ellipse">
              <a:avLst/>
            </a:prstGeom>
            <a:solidFill>
              <a:schemeClr val="accent3"/>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 name="Google Shape;679;p40"/>
          <p:cNvGrpSpPr/>
          <p:nvPr/>
        </p:nvGrpSpPr>
        <p:grpSpPr>
          <a:xfrm>
            <a:off x="3844819" y="1281104"/>
            <a:ext cx="1457561" cy="134244"/>
            <a:chOff x="3599100" y="1158250"/>
            <a:chExt cx="1726150" cy="159000"/>
          </a:xfrm>
        </p:grpSpPr>
        <p:sp>
          <p:nvSpPr>
            <p:cNvPr id="680" name="Google Shape;680;p40"/>
            <p:cNvSpPr/>
            <p:nvPr/>
          </p:nvSpPr>
          <p:spPr>
            <a:xfrm>
              <a:off x="3599100" y="1158250"/>
              <a:ext cx="472200" cy="159000"/>
            </a:xfrm>
            <a:prstGeom prst="roundRect">
              <a:avLst>
                <a:gd name="adj" fmla="val 50000"/>
              </a:avLst>
            </a:prstGeom>
            <a:solidFill>
              <a:schemeClr val="accen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40"/>
            <p:cNvSpPr/>
            <p:nvPr/>
          </p:nvSpPr>
          <p:spPr>
            <a:xfrm>
              <a:off x="4226075" y="1158250"/>
              <a:ext cx="472200" cy="159000"/>
            </a:xfrm>
            <a:prstGeom prst="roundRect">
              <a:avLst>
                <a:gd name="adj" fmla="val 50000"/>
              </a:avLst>
            </a:prstGeom>
            <a:solidFill>
              <a:schemeClr val="accent2"/>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40"/>
            <p:cNvSpPr/>
            <p:nvPr/>
          </p:nvSpPr>
          <p:spPr>
            <a:xfrm>
              <a:off x="4853050" y="1158250"/>
              <a:ext cx="472200" cy="159000"/>
            </a:xfrm>
            <a:prstGeom prst="roundRect">
              <a:avLst>
                <a:gd name="adj" fmla="val 50000"/>
              </a:avLst>
            </a:prstGeom>
            <a:solidFill>
              <a:schemeClr val="accent3"/>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 name="Google Shape;683;p40"/>
          <p:cNvGrpSpPr/>
          <p:nvPr/>
        </p:nvGrpSpPr>
        <p:grpSpPr>
          <a:xfrm>
            <a:off x="3844819" y="4008854"/>
            <a:ext cx="1457561" cy="134244"/>
            <a:chOff x="3599100" y="1158250"/>
            <a:chExt cx="1726150" cy="159000"/>
          </a:xfrm>
        </p:grpSpPr>
        <p:sp>
          <p:nvSpPr>
            <p:cNvPr id="684" name="Google Shape;684;p40"/>
            <p:cNvSpPr/>
            <p:nvPr/>
          </p:nvSpPr>
          <p:spPr>
            <a:xfrm>
              <a:off x="3599100" y="1158250"/>
              <a:ext cx="472200" cy="159000"/>
            </a:xfrm>
            <a:prstGeom prst="roundRect">
              <a:avLst>
                <a:gd name="adj" fmla="val 50000"/>
              </a:avLst>
            </a:prstGeom>
            <a:solidFill>
              <a:schemeClr val="accen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40"/>
            <p:cNvSpPr/>
            <p:nvPr/>
          </p:nvSpPr>
          <p:spPr>
            <a:xfrm>
              <a:off x="4226075" y="1158250"/>
              <a:ext cx="472200" cy="159000"/>
            </a:xfrm>
            <a:prstGeom prst="roundRect">
              <a:avLst>
                <a:gd name="adj" fmla="val 50000"/>
              </a:avLst>
            </a:prstGeom>
            <a:solidFill>
              <a:schemeClr val="accent2"/>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40"/>
            <p:cNvSpPr/>
            <p:nvPr/>
          </p:nvSpPr>
          <p:spPr>
            <a:xfrm>
              <a:off x="4853050" y="1158250"/>
              <a:ext cx="472200" cy="159000"/>
            </a:xfrm>
            <a:prstGeom prst="roundRect">
              <a:avLst>
                <a:gd name="adj" fmla="val 50000"/>
              </a:avLst>
            </a:prstGeom>
            <a:solidFill>
              <a:schemeClr val="accent3"/>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mc:AlternateContent xmlns:mc="http://schemas.openxmlformats.org/markup-compatibility/2006" xmlns:am3d="http://schemas.microsoft.com/office/drawing/2017/model3d">
        <mc:Choice Requires="am3d">
          <p:graphicFrame>
            <p:nvGraphicFramePr>
              <p:cNvPr id="2" name="3D Model 1" descr="Red Plus sign">
                <a:extLst>
                  <a:ext uri="{FF2B5EF4-FFF2-40B4-BE49-F238E27FC236}">
                    <a16:creationId xmlns:a16="http://schemas.microsoft.com/office/drawing/2014/main" id="{234487A0-1F3A-92A0-08D9-562304EB469E}"/>
                  </a:ext>
                </a:extLst>
              </p:cNvPr>
              <p:cNvGraphicFramePr>
                <a:graphicFrameLocks noChangeAspect="1"/>
              </p:cNvGraphicFramePr>
              <p:nvPr>
                <p:extLst>
                  <p:ext uri="{D42A27DB-BD31-4B8C-83A1-F6EECF244321}">
                    <p14:modId xmlns:p14="http://schemas.microsoft.com/office/powerpoint/2010/main" val="2752084296"/>
                  </p:ext>
                </p:extLst>
              </p:nvPr>
            </p:nvGraphicFramePr>
            <p:xfrm>
              <a:off x="1011937" y="3615597"/>
              <a:ext cx="1673770" cy="1714240"/>
            </p:xfrm>
            <a:graphic>
              <a:graphicData uri="http://schemas.microsoft.com/office/drawing/2017/model3d">
                <am3d:model3d r:embed="rId3">
                  <am3d:spPr>
                    <a:xfrm>
                      <a:off x="0" y="0"/>
                      <a:ext cx="1673770" cy="1714240"/>
                    </a:xfrm>
                    <a:prstGeom prst="rect">
                      <a:avLst/>
                    </a:prstGeom>
                  </am3d:spPr>
                  <am3d:camera>
                    <am3d:pos x="0" y="0" z="66594550"/>
                    <am3d:up dx="0" dy="36000000" dz="0"/>
                    <am3d:lookAt x="0" y="0" z="0"/>
                    <am3d:perspective fov="2700000"/>
                  </am3d:camera>
                  <am3d:trans>
                    <am3d:meterPerModelUnit n="3021293" d="1000000"/>
                    <am3d:preTrans dx="39466" dy="-17999980" dz="144"/>
                    <am3d:scale>
                      <am3d:sx n="1000000" d="1000000"/>
                      <am3d:sy n="1000000" d="1000000"/>
                      <am3d:sz n="1000000" d="1000000"/>
                    </am3d:scale>
                    <am3d:rot ax="10299024" ay="-1672197" az="-10564512"/>
                    <am3d:postTrans dx="0" dy="0" dz="0"/>
                  </am3d:trans>
                  <am3d:raster rName="Office3DRenderer" rVer="16.0.8326">
                    <am3d:blip r:embed="rId4"/>
                  </am3d:raster>
                  <am3d:objViewport viewportSz="239993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2" name="3D Model 1" descr="Red Plus sign">
                <a:extLst>
                  <a:ext uri="{FF2B5EF4-FFF2-40B4-BE49-F238E27FC236}">
                    <a16:creationId xmlns:a16="http://schemas.microsoft.com/office/drawing/2014/main" id="{234487A0-1F3A-92A0-08D9-562304EB469E}"/>
                  </a:ext>
                </a:extLst>
              </p:cNvPr>
              <p:cNvPicPr>
                <a:picLocks noGrp="1" noRot="1" noChangeAspect="1" noMove="1" noResize="1" noEditPoints="1" noAdjustHandles="1" noChangeArrowheads="1" noChangeShapeType="1" noCrop="1"/>
              </p:cNvPicPr>
              <p:nvPr/>
            </p:nvPicPr>
            <p:blipFill>
              <a:blip r:embed="rId5"/>
              <a:stretch>
                <a:fillRect/>
              </a:stretch>
            </p:blipFill>
            <p:spPr>
              <a:xfrm>
                <a:off x="1011937" y="3615597"/>
                <a:ext cx="1673770" cy="1714240"/>
              </a:xfrm>
              <a:prstGeom prst="rect">
                <a:avLst/>
              </a:prstGeom>
            </p:spPr>
          </p:pic>
        </mc:Fallback>
      </mc:AlternateContent>
    </p:spTree>
  </p:cSld>
  <p:clrMapOvr>
    <a:masterClrMapping/>
  </p:clrMapOvr>
  <mc:AlternateContent xmlns:mc="http://schemas.openxmlformats.org/markup-compatibility/2006" xmlns:p14="http://schemas.microsoft.com/office/powerpoint/2010/main">
    <mc:Choice Requires="p14">
      <p:transition spd="slow" p14:dur="225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664"/>
                                        </p:tgtEl>
                                        <p:attrNameLst>
                                          <p:attrName>style.visibility</p:attrName>
                                        </p:attrNameLst>
                                      </p:cBhvr>
                                      <p:to>
                                        <p:strVal val="visible"/>
                                      </p:to>
                                    </p:set>
                                    <p:animEffect transition="in" filter="circle(in)">
                                      <p:cBhvr>
                                        <p:cTn id="7" dur="2000"/>
                                        <p:tgtEl>
                                          <p:spTgt spid="6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88"/>
        <p:cNvGrpSpPr/>
        <p:nvPr/>
      </p:nvGrpSpPr>
      <p:grpSpPr>
        <a:xfrm>
          <a:off x="0" y="0"/>
          <a:ext cx="0" cy="0"/>
          <a:chOff x="0" y="0"/>
          <a:chExt cx="0" cy="0"/>
        </a:xfrm>
      </p:grpSpPr>
      <p:grpSp>
        <p:nvGrpSpPr>
          <p:cNvPr id="592" name="Google Shape;592;p38"/>
          <p:cNvGrpSpPr/>
          <p:nvPr/>
        </p:nvGrpSpPr>
        <p:grpSpPr>
          <a:xfrm>
            <a:off x="2945745" y="1603650"/>
            <a:ext cx="968100" cy="968100"/>
            <a:chOff x="811900" y="1708600"/>
            <a:chExt cx="968100" cy="968100"/>
          </a:xfrm>
        </p:grpSpPr>
        <p:sp>
          <p:nvSpPr>
            <p:cNvPr id="593" name="Google Shape;593;p38"/>
            <p:cNvSpPr/>
            <p:nvPr/>
          </p:nvSpPr>
          <p:spPr>
            <a:xfrm>
              <a:off x="811900" y="1708600"/>
              <a:ext cx="968100" cy="968100"/>
            </a:xfrm>
            <a:prstGeom prst="roundRect">
              <a:avLst>
                <a:gd name="adj" fmla="val 22963"/>
              </a:avLst>
            </a:prstGeom>
            <a:solidFill>
              <a:schemeClr val="accent4"/>
            </a:solidFill>
            <a:ln>
              <a:noFill/>
            </a:ln>
            <a:effectLst>
              <a:outerShdw dist="57150" dir="2820000" algn="bl" rotWithShape="0">
                <a:schemeClr val="lt1">
                  <a:alpha val="24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38"/>
            <p:cNvSpPr/>
            <p:nvPr/>
          </p:nvSpPr>
          <p:spPr>
            <a:xfrm>
              <a:off x="913425" y="1810125"/>
              <a:ext cx="765000" cy="765000"/>
            </a:xfrm>
            <a:prstGeom prst="roundRect">
              <a:avLst>
                <a:gd name="adj" fmla="val 16667"/>
              </a:avLst>
            </a:prstGeom>
            <a:solidFill>
              <a:schemeClr val="lt2"/>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5" name="Google Shape;595;p38"/>
          <p:cNvGrpSpPr/>
          <p:nvPr/>
        </p:nvGrpSpPr>
        <p:grpSpPr>
          <a:xfrm>
            <a:off x="872200" y="3217490"/>
            <a:ext cx="968100" cy="968100"/>
            <a:chOff x="811900" y="1708600"/>
            <a:chExt cx="968100" cy="968100"/>
          </a:xfrm>
        </p:grpSpPr>
        <p:sp>
          <p:nvSpPr>
            <p:cNvPr id="596" name="Google Shape;596;p38"/>
            <p:cNvSpPr/>
            <p:nvPr/>
          </p:nvSpPr>
          <p:spPr>
            <a:xfrm>
              <a:off x="811900" y="1708600"/>
              <a:ext cx="968100" cy="968100"/>
            </a:xfrm>
            <a:prstGeom prst="roundRect">
              <a:avLst>
                <a:gd name="adj" fmla="val 22963"/>
              </a:avLst>
            </a:prstGeom>
            <a:solidFill>
              <a:schemeClr val="accent4"/>
            </a:solidFill>
            <a:ln>
              <a:noFill/>
            </a:ln>
            <a:effectLst>
              <a:outerShdw dist="57150" dir="2820000" algn="bl" rotWithShape="0">
                <a:schemeClr val="lt1">
                  <a:alpha val="24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38"/>
            <p:cNvSpPr/>
            <p:nvPr/>
          </p:nvSpPr>
          <p:spPr>
            <a:xfrm>
              <a:off x="913425" y="1810125"/>
              <a:ext cx="765000" cy="765000"/>
            </a:xfrm>
            <a:prstGeom prst="roundRect">
              <a:avLst>
                <a:gd name="adj" fmla="val 16667"/>
              </a:avLst>
            </a:prstGeom>
            <a:solidFill>
              <a:schemeClr val="lt2"/>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 name="Google Shape;598;p38"/>
          <p:cNvGrpSpPr/>
          <p:nvPr/>
        </p:nvGrpSpPr>
        <p:grpSpPr>
          <a:xfrm>
            <a:off x="4704700" y="3217490"/>
            <a:ext cx="968100" cy="968100"/>
            <a:chOff x="811900" y="1708600"/>
            <a:chExt cx="968100" cy="968100"/>
          </a:xfrm>
        </p:grpSpPr>
        <p:sp>
          <p:nvSpPr>
            <p:cNvPr id="599" name="Google Shape;599;p38"/>
            <p:cNvSpPr/>
            <p:nvPr/>
          </p:nvSpPr>
          <p:spPr>
            <a:xfrm>
              <a:off x="811900" y="1708600"/>
              <a:ext cx="968100" cy="968100"/>
            </a:xfrm>
            <a:prstGeom prst="roundRect">
              <a:avLst>
                <a:gd name="adj" fmla="val 22963"/>
              </a:avLst>
            </a:prstGeom>
            <a:solidFill>
              <a:schemeClr val="accent4"/>
            </a:solidFill>
            <a:ln>
              <a:noFill/>
            </a:ln>
            <a:effectLst>
              <a:outerShdw dist="57150" dir="2820000" algn="bl" rotWithShape="0">
                <a:schemeClr val="lt1">
                  <a:alpha val="24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38"/>
            <p:cNvSpPr/>
            <p:nvPr/>
          </p:nvSpPr>
          <p:spPr>
            <a:xfrm>
              <a:off x="913425" y="1810125"/>
              <a:ext cx="765000" cy="765000"/>
            </a:xfrm>
            <a:prstGeom prst="roundRect">
              <a:avLst>
                <a:gd name="adj" fmla="val 16667"/>
              </a:avLst>
            </a:prstGeom>
            <a:solidFill>
              <a:schemeClr val="lt2"/>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1" name="Google Shape;601;p38"/>
          <p:cNvSpPr txBox="1">
            <a:spLocks noGrp="1"/>
          </p:cNvSpPr>
          <p:nvPr>
            <p:ph type="title"/>
          </p:nvPr>
        </p:nvSpPr>
        <p:spPr>
          <a:xfrm>
            <a:off x="71327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PA" dirty="0"/>
              <a:t>Temas a tocar: </a:t>
            </a:r>
            <a:endParaRPr dirty="0"/>
          </a:p>
        </p:txBody>
      </p:sp>
      <p:sp>
        <p:nvSpPr>
          <p:cNvPr id="604" name="Google Shape;604;p38"/>
          <p:cNvSpPr txBox="1">
            <a:spLocks noGrp="1"/>
          </p:cNvSpPr>
          <p:nvPr>
            <p:ph type="title" idx="3"/>
          </p:nvPr>
        </p:nvSpPr>
        <p:spPr>
          <a:xfrm>
            <a:off x="3043845" y="1834730"/>
            <a:ext cx="870000" cy="476100"/>
          </a:xfrm>
          <a:prstGeom prst="rect">
            <a:avLst/>
          </a:prstGeom>
        </p:spPr>
        <p:txBody>
          <a:bodyPr spcFirstLastPara="1" wrap="square" lIns="91425" tIns="91425" rIns="91425" bIns="91425" anchor="ctr" anchorCtr="0">
            <a:noAutofit/>
          </a:bodyPr>
          <a:lstStyle/>
          <a:p>
            <a:pPr marL="0" lvl="0" indent="0" algn="ctr" rtl="0">
              <a:spcBef>
                <a:spcPts val="1000"/>
              </a:spcBef>
              <a:spcAft>
                <a:spcPts val="0"/>
              </a:spcAft>
              <a:buNone/>
            </a:pPr>
            <a:r>
              <a:rPr lang="en" dirty="0"/>
              <a:t>02</a:t>
            </a:r>
            <a:endParaRPr dirty="0"/>
          </a:p>
        </p:txBody>
      </p:sp>
      <p:sp>
        <p:nvSpPr>
          <p:cNvPr id="605" name="Google Shape;605;p38"/>
          <p:cNvSpPr txBox="1">
            <a:spLocks noGrp="1"/>
          </p:cNvSpPr>
          <p:nvPr>
            <p:ph type="title" idx="4"/>
          </p:nvPr>
        </p:nvSpPr>
        <p:spPr>
          <a:xfrm>
            <a:off x="921239" y="3466940"/>
            <a:ext cx="870000" cy="469200"/>
          </a:xfrm>
          <a:prstGeom prst="rect">
            <a:avLst/>
          </a:prstGeom>
        </p:spPr>
        <p:txBody>
          <a:bodyPr spcFirstLastPara="1" wrap="square" lIns="91425" tIns="91425" rIns="91425" bIns="91425" anchor="ctr" anchorCtr="0">
            <a:noAutofit/>
          </a:bodyPr>
          <a:lstStyle/>
          <a:p>
            <a:pPr marL="0" lvl="0" indent="0" algn="ctr" rtl="0">
              <a:spcBef>
                <a:spcPts val="1000"/>
              </a:spcBef>
              <a:spcAft>
                <a:spcPts val="0"/>
              </a:spcAft>
              <a:buNone/>
            </a:pPr>
            <a:r>
              <a:rPr lang="en"/>
              <a:t>03</a:t>
            </a:r>
            <a:endParaRPr/>
          </a:p>
        </p:txBody>
      </p:sp>
      <p:sp>
        <p:nvSpPr>
          <p:cNvPr id="606" name="Google Shape;606;p38"/>
          <p:cNvSpPr txBox="1">
            <a:spLocks noGrp="1"/>
          </p:cNvSpPr>
          <p:nvPr>
            <p:ph type="title" idx="5"/>
          </p:nvPr>
        </p:nvSpPr>
        <p:spPr>
          <a:xfrm>
            <a:off x="4753750" y="3466940"/>
            <a:ext cx="870000" cy="469200"/>
          </a:xfrm>
          <a:prstGeom prst="rect">
            <a:avLst/>
          </a:prstGeom>
        </p:spPr>
        <p:txBody>
          <a:bodyPr spcFirstLastPara="1" wrap="square" lIns="91425" tIns="91425" rIns="91425" bIns="91425" anchor="ctr" anchorCtr="0">
            <a:noAutofit/>
          </a:bodyPr>
          <a:lstStyle/>
          <a:p>
            <a:pPr marL="0" lvl="0" indent="0" algn="ctr" rtl="0">
              <a:spcBef>
                <a:spcPts val="1000"/>
              </a:spcBef>
              <a:spcAft>
                <a:spcPts val="0"/>
              </a:spcAft>
              <a:buNone/>
            </a:pPr>
            <a:r>
              <a:rPr lang="en"/>
              <a:t>04</a:t>
            </a:r>
            <a:endParaRPr/>
          </a:p>
        </p:txBody>
      </p:sp>
      <p:sp>
        <p:nvSpPr>
          <p:cNvPr id="607" name="Google Shape;607;p38"/>
          <p:cNvSpPr txBox="1">
            <a:spLocks noGrp="1"/>
          </p:cNvSpPr>
          <p:nvPr>
            <p:ph type="subTitle" idx="6"/>
          </p:nvPr>
        </p:nvSpPr>
        <p:spPr>
          <a:xfrm>
            <a:off x="4298924" y="2074777"/>
            <a:ext cx="2544600" cy="61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PA" dirty="0"/>
              <a:t>Como funciona</a:t>
            </a:r>
            <a:endParaRPr dirty="0"/>
          </a:p>
        </p:txBody>
      </p:sp>
      <p:sp>
        <p:nvSpPr>
          <p:cNvPr id="608" name="Google Shape;608;p38"/>
          <p:cNvSpPr txBox="1">
            <a:spLocks noGrp="1"/>
          </p:cNvSpPr>
          <p:nvPr>
            <p:ph type="subTitle" idx="7"/>
          </p:nvPr>
        </p:nvSpPr>
        <p:spPr>
          <a:xfrm>
            <a:off x="1881707" y="3611225"/>
            <a:ext cx="2557500" cy="61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PA" dirty="0"/>
              <a:t>La finalidad de la función</a:t>
            </a:r>
            <a:endParaRPr dirty="0"/>
          </a:p>
        </p:txBody>
      </p:sp>
      <p:sp>
        <p:nvSpPr>
          <p:cNvPr id="609" name="Google Shape;609;p38"/>
          <p:cNvSpPr txBox="1">
            <a:spLocks noGrp="1"/>
          </p:cNvSpPr>
          <p:nvPr>
            <p:ph type="subTitle" idx="8"/>
          </p:nvPr>
        </p:nvSpPr>
        <p:spPr>
          <a:xfrm>
            <a:off x="5714200" y="3611225"/>
            <a:ext cx="2544600" cy="61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PA" dirty="0"/>
              <a:t>Ejemplos para utilizarlos en nuestro día a </a:t>
            </a:r>
            <a:r>
              <a:rPr lang="es-PA" dirty="0" err="1"/>
              <a:t>dia</a:t>
            </a:r>
            <a:r>
              <a:rPr lang="es-PA" dirty="0"/>
              <a:t>.</a:t>
            </a:r>
            <a:endParaRPr dirty="0"/>
          </a:p>
        </p:txBody>
      </p:sp>
      <p:sp>
        <p:nvSpPr>
          <p:cNvPr id="611" name="Google Shape;611;p38"/>
          <p:cNvSpPr txBox="1">
            <a:spLocks noGrp="1"/>
          </p:cNvSpPr>
          <p:nvPr>
            <p:ph type="title" idx="13"/>
          </p:nvPr>
        </p:nvSpPr>
        <p:spPr>
          <a:xfrm>
            <a:off x="4076247" y="1742674"/>
            <a:ext cx="2989955" cy="420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¿Cómo funciona?</a:t>
            </a:r>
            <a:endParaRPr dirty="0"/>
          </a:p>
        </p:txBody>
      </p:sp>
      <p:sp>
        <p:nvSpPr>
          <p:cNvPr id="612" name="Google Shape;612;p38"/>
          <p:cNvSpPr txBox="1">
            <a:spLocks noGrp="1"/>
          </p:cNvSpPr>
          <p:nvPr>
            <p:ph type="title" idx="14"/>
          </p:nvPr>
        </p:nvSpPr>
        <p:spPr>
          <a:xfrm>
            <a:off x="1884491" y="3217500"/>
            <a:ext cx="2856352" cy="420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¿Para qué sirve?</a:t>
            </a:r>
            <a:endParaRPr dirty="0"/>
          </a:p>
        </p:txBody>
      </p:sp>
      <p:sp>
        <p:nvSpPr>
          <p:cNvPr id="613" name="Google Shape;613;p38"/>
          <p:cNvSpPr txBox="1">
            <a:spLocks noGrp="1"/>
          </p:cNvSpPr>
          <p:nvPr>
            <p:ph type="title" idx="15"/>
          </p:nvPr>
        </p:nvSpPr>
        <p:spPr>
          <a:xfrm>
            <a:off x="5714207" y="3217500"/>
            <a:ext cx="2557500" cy="420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Ejemplos</a:t>
            </a:r>
            <a:endParaRPr dirty="0"/>
          </a:p>
        </p:txBody>
      </p:sp>
      <p:grpSp>
        <p:nvGrpSpPr>
          <p:cNvPr id="614" name="Google Shape;614;p38"/>
          <p:cNvGrpSpPr/>
          <p:nvPr/>
        </p:nvGrpSpPr>
        <p:grpSpPr>
          <a:xfrm flipH="1">
            <a:off x="6089169" y="-408"/>
            <a:ext cx="1206195" cy="1177623"/>
            <a:chOff x="2180272" y="-464800"/>
            <a:chExt cx="1256977" cy="1227202"/>
          </a:xfrm>
        </p:grpSpPr>
        <p:sp>
          <p:nvSpPr>
            <p:cNvPr id="615" name="Google Shape;615;p38"/>
            <p:cNvSpPr/>
            <p:nvPr/>
          </p:nvSpPr>
          <p:spPr>
            <a:xfrm rot="1305289">
              <a:off x="2317483" y="-315805"/>
              <a:ext cx="982555" cy="929213"/>
            </a:xfrm>
            <a:custGeom>
              <a:avLst/>
              <a:gdLst/>
              <a:ahLst/>
              <a:cxnLst/>
              <a:rect l="l" t="t" r="r" b="b"/>
              <a:pathLst>
                <a:path w="2358" h="2230" extrusionOk="0">
                  <a:moveTo>
                    <a:pt x="1231" y="0"/>
                  </a:moveTo>
                  <a:cubicBezTo>
                    <a:pt x="1192" y="0"/>
                    <a:pt x="1154" y="21"/>
                    <a:pt x="1131" y="66"/>
                  </a:cubicBezTo>
                  <a:lnTo>
                    <a:pt x="822" y="566"/>
                  </a:lnTo>
                  <a:cubicBezTo>
                    <a:pt x="810" y="602"/>
                    <a:pt x="774" y="626"/>
                    <a:pt x="726" y="626"/>
                  </a:cubicBezTo>
                  <a:lnTo>
                    <a:pt x="131" y="661"/>
                  </a:lnTo>
                  <a:cubicBezTo>
                    <a:pt x="48" y="673"/>
                    <a:pt x="0" y="780"/>
                    <a:pt x="60" y="852"/>
                  </a:cubicBezTo>
                  <a:lnTo>
                    <a:pt x="453" y="1292"/>
                  </a:lnTo>
                  <a:cubicBezTo>
                    <a:pt x="476" y="1328"/>
                    <a:pt x="488" y="1376"/>
                    <a:pt x="476" y="1399"/>
                  </a:cubicBezTo>
                  <a:lnTo>
                    <a:pt x="334" y="1983"/>
                  </a:lnTo>
                  <a:cubicBezTo>
                    <a:pt x="314" y="2051"/>
                    <a:pt x="374" y="2127"/>
                    <a:pt x="442" y="2127"/>
                  </a:cubicBezTo>
                  <a:cubicBezTo>
                    <a:pt x="457" y="2127"/>
                    <a:pt x="473" y="2123"/>
                    <a:pt x="488" y="2114"/>
                  </a:cubicBezTo>
                  <a:lnTo>
                    <a:pt x="1048" y="1876"/>
                  </a:lnTo>
                  <a:cubicBezTo>
                    <a:pt x="1055" y="1872"/>
                    <a:pt x="1064" y="1871"/>
                    <a:pt x="1074" y="1871"/>
                  </a:cubicBezTo>
                  <a:cubicBezTo>
                    <a:pt x="1098" y="1871"/>
                    <a:pt x="1126" y="1879"/>
                    <a:pt x="1143" y="1888"/>
                  </a:cubicBezTo>
                  <a:lnTo>
                    <a:pt x="1655" y="2209"/>
                  </a:lnTo>
                  <a:cubicBezTo>
                    <a:pt x="1672" y="2223"/>
                    <a:pt x="1691" y="2229"/>
                    <a:pt x="1710" y="2229"/>
                  </a:cubicBezTo>
                  <a:cubicBezTo>
                    <a:pt x="1770" y="2229"/>
                    <a:pt x="1828" y="2168"/>
                    <a:pt x="1810" y="2114"/>
                  </a:cubicBezTo>
                  <a:lnTo>
                    <a:pt x="1774" y="1519"/>
                  </a:lnTo>
                  <a:cubicBezTo>
                    <a:pt x="1774" y="1471"/>
                    <a:pt x="1786" y="1447"/>
                    <a:pt x="1810" y="1411"/>
                  </a:cubicBezTo>
                  <a:lnTo>
                    <a:pt x="2274" y="1042"/>
                  </a:lnTo>
                  <a:cubicBezTo>
                    <a:pt x="2358" y="971"/>
                    <a:pt x="2322" y="852"/>
                    <a:pt x="2239" y="840"/>
                  </a:cubicBezTo>
                  <a:lnTo>
                    <a:pt x="1643" y="697"/>
                  </a:lnTo>
                  <a:cubicBezTo>
                    <a:pt x="1608" y="685"/>
                    <a:pt x="1584" y="661"/>
                    <a:pt x="1560" y="626"/>
                  </a:cubicBezTo>
                  <a:lnTo>
                    <a:pt x="1346" y="78"/>
                  </a:lnTo>
                  <a:cubicBezTo>
                    <a:pt x="1320" y="27"/>
                    <a:pt x="1275" y="0"/>
                    <a:pt x="1231" y="0"/>
                  </a:cubicBezTo>
                  <a:close/>
                </a:path>
              </a:pathLst>
            </a:custGeom>
            <a:solidFill>
              <a:schemeClr val="accent4"/>
            </a:solidFill>
            <a:ln>
              <a:noFill/>
            </a:ln>
            <a:effectLst>
              <a:outerShdw dist="76200" dir="5400000" algn="bl" rotWithShape="0">
                <a:schemeClr val="lt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38"/>
            <p:cNvSpPr/>
            <p:nvPr/>
          </p:nvSpPr>
          <p:spPr>
            <a:xfrm rot="1305284">
              <a:off x="2487572" y="-154950"/>
              <a:ext cx="642378" cy="607502"/>
            </a:xfrm>
            <a:custGeom>
              <a:avLst/>
              <a:gdLst/>
              <a:ahLst/>
              <a:cxnLst/>
              <a:rect l="l" t="t" r="r" b="b"/>
              <a:pathLst>
                <a:path w="2358" h="2230" extrusionOk="0">
                  <a:moveTo>
                    <a:pt x="1231" y="0"/>
                  </a:moveTo>
                  <a:cubicBezTo>
                    <a:pt x="1192" y="0"/>
                    <a:pt x="1154" y="21"/>
                    <a:pt x="1131" y="66"/>
                  </a:cubicBezTo>
                  <a:lnTo>
                    <a:pt x="822" y="566"/>
                  </a:lnTo>
                  <a:cubicBezTo>
                    <a:pt x="810" y="602"/>
                    <a:pt x="774" y="626"/>
                    <a:pt x="726" y="626"/>
                  </a:cubicBezTo>
                  <a:lnTo>
                    <a:pt x="131" y="661"/>
                  </a:lnTo>
                  <a:cubicBezTo>
                    <a:pt x="48" y="673"/>
                    <a:pt x="0" y="780"/>
                    <a:pt x="60" y="852"/>
                  </a:cubicBezTo>
                  <a:lnTo>
                    <a:pt x="453" y="1292"/>
                  </a:lnTo>
                  <a:cubicBezTo>
                    <a:pt x="476" y="1328"/>
                    <a:pt x="488" y="1376"/>
                    <a:pt x="476" y="1399"/>
                  </a:cubicBezTo>
                  <a:lnTo>
                    <a:pt x="334" y="1983"/>
                  </a:lnTo>
                  <a:cubicBezTo>
                    <a:pt x="314" y="2051"/>
                    <a:pt x="374" y="2127"/>
                    <a:pt x="442" y="2127"/>
                  </a:cubicBezTo>
                  <a:cubicBezTo>
                    <a:pt x="457" y="2127"/>
                    <a:pt x="473" y="2123"/>
                    <a:pt x="488" y="2114"/>
                  </a:cubicBezTo>
                  <a:lnTo>
                    <a:pt x="1048" y="1876"/>
                  </a:lnTo>
                  <a:cubicBezTo>
                    <a:pt x="1055" y="1872"/>
                    <a:pt x="1064" y="1871"/>
                    <a:pt x="1074" y="1871"/>
                  </a:cubicBezTo>
                  <a:cubicBezTo>
                    <a:pt x="1098" y="1871"/>
                    <a:pt x="1126" y="1879"/>
                    <a:pt x="1143" y="1888"/>
                  </a:cubicBezTo>
                  <a:lnTo>
                    <a:pt x="1655" y="2209"/>
                  </a:lnTo>
                  <a:cubicBezTo>
                    <a:pt x="1672" y="2223"/>
                    <a:pt x="1691" y="2229"/>
                    <a:pt x="1710" y="2229"/>
                  </a:cubicBezTo>
                  <a:cubicBezTo>
                    <a:pt x="1770" y="2229"/>
                    <a:pt x="1828" y="2168"/>
                    <a:pt x="1810" y="2114"/>
                  </a:cubicBezTo>
                  <a:lnTo>
                    <a:pt x="1774" y="1519"/>
                  </a:lnTo>
                  <a:cubicBezTo>
                    <a:pt x="1774" y="1471"/>
                    <a:pt x="1786" y="1447"/>
                    <a:pt x="1810" y="1411"/>
                  </a:cubicBezTo>
                  <a:lnTo>
                    <a:pt x="2274" y="1042"/>
                  </a:lnTo>
                  <a:cubicBezTo>
                    <a:pt x="2358" y="971"/>
                    <a:pt x="2322" y="852"/>
                    <a:pt x="2239" y="840"/>
                  </a:cubicBezTo>
                  <a:lnTo>
                    <a:pt x="1643" y="697"/>
                  </a:lnTo>
                  <a:cubicBezTo>
                    <a:pt x="1608" y="685"/>
                    <a:pt x="1584" y="661"/>
                    <a:pt x="1560" y="626"/>
                  </a:cubicBezTo>
                  <a:lnTo>
                    <a:pt x="1346" y="78"/>
                  </a:lnTo>
                  <a:cubicBezTo>
                    <a:pt x="1320" y="27"/>
                    <a:pt x="1275" y="0"/>
                    <a:pt x="1231" y="0"/>
                  </a:cubicBezTo>
                  <a:close/>
                </a:path>
              </a:pathLst>
            </a:custGeom>
            <a:solidFill>
              <a:schemeClr val="accent2"/>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7" name="Google Shape;617;p38"/>
          <p:cNvSpPr/>
          <p:nvPr/>
        </p:nvSpPr>
        <p:spPr>
          <a:xfrm>
            <a:off x="8192088" y="2674241"/>
            <a:ext cx="350229" cy="391938"/>
          </a:xfrm>
          <a:custGeom>
            <a:avLst/>
            <a:gdLst/>
            <a:ahLst/>
            <a:cxnLst/>
            <a:rect l="l" t="t" r="r" b="b"/>
            <a:pathLst>
              <a:path w="3871" h="4332" extrusionOk="0">
                <a:moveTo>
                  <a:pt x="1942" y="1"/>
                </a:moveTo>
                <a:cubicBezTo>
                  <a:pt x="1894" y="1"/>
                  <a:pt x="1846" y="24"/>
                  <a:pt x="1823" y="72"/>
                </a:cubicBezTo>
                <a:cubicBezTo>
                  <a:pt x="1596" y="572"/>
                  <a:pt x="1513" y="1167"/>
                  <a:pt x="1465" y="1703"/>
                </a:cubicBezTo>
                <a:cubicBezTo>
                  <a:pt x="1001" y="1739"/>
                  <a:pt x="513" y="1834"/>
                  <a:pt x="108" y="2037"/>
                </a:cubicBezTo>
                <a:cubicBezTo>
                  <a:pt x="1" y="2084"/>
                  <a:pt x="1" y="2239"/>
                  <a:pt x="108" y="2299"/>
                </a:cubicBezTo>
                <a:cubicBezTo>
                  <a:pt x="513" y="2501"/>
                  <a:pt x="1001" y="2596"/>
                  <a:pt x="1465" y="2632"/>
                </a:cubicBezTo>
                <a:cubicBezTo>
                  <a:pt x="1513" y="3215"/>
                  <a:pt x="1704" y="4239"/>
                  <a:pt x="1882" y="4323"/>
                </a:cubicBezTo>
                <a:cubicBezTo>
                  <a:pt x="1899" y="4328"/>
                  <a:pt x="1917" y="4331"/>
                  <a:pt x="1934" y="4331"/>
                </a:cubicBezTo>
                <a:cubicBezTo>
                  <a:pt x="1986" y="4331"/>
                  <a:pt x="2034" y="4302"/>
                  <a:pt x="2061" y="4239"/>
                </a:cubicBezTo>
                <a:cubicBezTo>
                  <a:pt x="2287" y="3751"/>
                  <a:pt x="2370" y="3156"/>
                  <a:pt x="2406" y="2620"/>
                </a:cubicBezTo>
                <a:cubicBezTo>
                  <a:pt x="2858" y="2572"/>
                  <a:pt x="3347" y="2477"/>
                  <a:pt x="3751" y="2275"/>
                </a:cubicBezTo>
                <a:cubicBezTo>
                  <a:pt x="3787" y="2263"/>
                  <a:pt x="3799" y="2251"/>
                  <a:pt x="3811" y="2215"/>
                </a:cubicBezTo>
                <a:cubicBezTo>
                  <a:pt x="3870" y="2144"/>
                  <a:pt x="3847" y="2072"/>
                  <a:pt x="3787" y="2037"/>
                </a:cubicBezTo>
                <a:cubicBezTo>
                  <a:pt x="3382" y="1834"/>
                  <a:pt x="2882" y="1727"/>
                  <a:pt x="2418" y="1703"/>
                </a:cubicBezTo>
                <a:cubicBezTo>
                  <a:pt x="2382" y="1167"/>
                  <a:pt x="2287" y="572"/>
                  <a:pt x="2061" y="72"/>
                </a:cubicBezTo>
                <a:cubicBezTo>
                  <a:pt x="2037" y="24"/>
                  <a:pt x="1989" y="1"/>
                  <a:pt x="194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73505102"/>
      </p:ext>
    </p:extLst>
  </p:cSld>
  <p:clrMapOvr>
    <a:masterClrMapping/>
  </p:clrMapOvr>
  <mc:AlternateContent xmlns:mc="http://schemas.openxmlformats.org/markup-compatibility/2006" xmlns:p14="http://schemas.microsoft.com/office/powerpoint/2010/main">
    <mc:Choice Requires="p14">
      <p:transition spd="slow" p14:dur="2250">
        <p14:flythrough/>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21"/>
        <p:cNvGrpSpPr/>
        <p:nvPr/>
      </p:nvGrpSpPr>
      <p:grpSpPr>
        <a:xfrm>
          <a:off x="0" y="0"/>
          <a:ext cx="0" cy="0"/>
          <a:chOff x="0" y="0"/>
          <a:chExt cx="0" cy="0"/>
        </a:xfrm>
      </p:grpSpPr>
      <p:grpSp>
        <p:nvGrpSpPr>
          <p:cNvPr id="622" name="Google Shape;622;p39"/>
          <p:cNvGrpSpPr/>
          <p:nvPr/>
        </p:nvGrpSpPr>
        <p:grpSpPr>
          <a:xfrm>
            <a:off x="2461403" y="214951"/>
            <a:ext cx="6486225" cy="3464478"/>
            <a:chOff x="1944678" y="839576"/>
            <a:chExt cx="6486225" cy="3464478"/>
          </a:xfrm>
        </p:grpSpPr>
        <p:grpSp>
          <p:nvGrpSpPr>
            <p:cNvPr id="623" name="Google Shape;623;p39"/>
            <p:cNvGrpSpPr/>
            <p:nvPr/>
          </p:nvGrpSpPr>
          <p:grpSpPr>
            <a:xfrm>
              <a:off x="1944678" y="839576"/>
              <a:ext cx="6486225" cy="3464478"/>
              <a:chOff x="716650" y="637800"/>
              <a:chExt cx="7714350" cy="3867900"/>
            </a:xfrm>
          </p:grpSpPr>
          <p:sp>
            <p:nvSpPr>
              <p:cNvPr id="624" name="Google Shape;624;p39"/>
              <p:cNvSpPr/>
              <p:nvPr/>
            </p:nvSpPr>
            <p:spPr>
              <a:xfrm>
                <a:off x="716650" y="963600"/>
                <a:ext cx="7713900" cy="3542100"/>
              </a:xfrm>
              <a:prstGeom prst="rect">
                <a:avLst/>
              </a:prstGeom>
              <a:solidFill>
                <a:schemeClr val="accent3"/>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39"/>
              <p:cNvSpPr/>
              <p:nvPr/>
            </p:nvSpPr>
            <p:spPr>
              <a:xfrm>
                <a:off x="717100" y="637800"/>
                <a:ext cx="7713900" cy="330300"/>
              </a:xfrm>
              <a:prstGeom prst="round2SameRect">
                <a:avLst>
                  <a:gd name="adj1" fmla="val 0"/>
                  <a:gd name="adj2" fmla="val 0"/>
                </a:avLst>
              </a:prstGeom>
              <a:solidFill>
                <a:schemeClr val="accent6"/>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 name="Google Shape;626;p39"/>
            <p:cNvGrpSpPr/>
            <p:nvPr/>
          </p:nvGrpSpPr>
          <p:grpSpPr>
            <a:xfrm>
              <a:off x="7636525" y="920633"/>
              <a:ext cx="699000" cy="138300"/>
              <a:chOff x="7189925" y="928775"/>
              <a:chExt cx="699000" cy="138300"/>
            </a:xfrm>
          </p:grpSpPr>
          <p:sp>
            <p:nvSpPr>
              <p:cNvPr id="627" name="Google Shape;627;p39"/>
              <p:cNvSpPr/>
              <p:nvPr/>
            </p:nvSpPr>
            <p:spPr>
              <a:xfrm>
                <a:off x="7189925" y="928775"/>
                <a:ext cx="138300" cy="138300"/>
              </a:xfrm>
              <a:prstGeom prst="ellipse">
                <a:avLst/>
              </a:prstGeom>
              <a:solidFill>
                <a:schemeClr val="lt2"/>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39"/>
              <p:cNvSpPr/>
              <p:nvPr/>
            </p:nvSpPr>
            <p:spPr>
              <a:xfrm>
                <a:off x="7470275" y="928775"/>
                <a:ext cx="138300" cy="138300"/>
              </a:xfrm>
              <a:prstGeom prst="ellipse">
                <a:avLst/>
              </a:prstGeom>
              <a:solidFill>
                <a:schemeClr val="accen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39"/>
              <p:cNvSpPr/>
              <p:nvPr/>
            </p:nvSpPr>
            <p:spPr>
              <a:xfrm>
                <a:off x="7750625" y="928775"/>
                <a:ext cx="138300" cy="138300"/>
              </a:xfrm>
              <a:prstGeom prst="ellipse">
                <a:avLst/>
              </a:prstGeom>
              <a:solidFill>
                <a:schemeClr val="accent3"/>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30" name="Google Shape;630;p39"/>
          <p:cNvGrpSpPr/>
          <p:nvPr/>
        </p:nvGrpSpPr>
        <p:grpSpPr>
          <a:xfrm>
            <a:off x="1944678" y="839576"/>
            <a:ext cx="6486225" cy="3464478"/>
            <a:chOff x="1944678" y="839576"/>
            <a:chExt cx="6486225" cy="3464478"/>
          </a:xfrm>
        </p:grpSpPr>
        <p:grpSp>
          <p:nvGrpSpPr>
            <p:cNvPr id="631" name="Google Shape;631;p39"/>
            <p:cNvGrpSpPr/>
            <p:nvPr/>
          </p:nvGrpSpPr>
          <p:grpSpPr>
            <a:xfrm>
              <a:off x="1944678" y="839576"/>
              <a:ext cx="6486225" cy="3464478"/>
              <a:chOff x="716650" y="637800"/>
              <a:chExt cx="7714350" cy="3867900"/>
            </a:xfrm>
          </p:grpSpPr>
          <p:sp>
            <p:nvSpPr>
              <p:cNvPr id="632" name="Google Shape;632;p39"/>
              <p:cNvSpPr/>
              <p:nvPr/>
            </p:nvSpPr>
            <p:spPr>
              <a:xfrm>
                <a:off x="716650" y="963600"/>
                <a:ext cx="7713900" cy="3542100"/>
              </a:xfrm>
              <a:prstGeom prst="rect">
                <a:avLst/>
              </a:prstGeom>
              <a:solidFill>
                <a:schemeClr val="lt2"/>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39"/>
              <p:cNvSpPr/>
              <p:nvPr/>
            </p:nvSpPr>
            <p:spPr>
              <a:xfrm>
                <a:off x="717100" y="637800"/>
                <a:ext cx="7713900" cy="330300"/>
              </a:xfrm>
              <a:prstGeom prst="round2SameRect">
                <a:avLst>
                  <a:gd name="adj1" fmla="val 0"/>
                  <a:gd name="adj2" fmla="val 0"/>
                </a:avLst>
              </a:prstGeom>
              <a:solidFill>
                <a:schemeClr val="dk2"/>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 name="Google Shape;634;p39"/>
            <p:cNvGrpSpPr/>
            <p:nvPr/>
          </p:nvGrpSpPr>
          <p:grpSpPr>
            <a:xfrm>
              <a:off x="7636525" y="920633"/>
              <a:ext cx="699000" cy="138300"/>
              <a:chOff x="7189925" y="928775"/>
              <a:chExt cx="699000" cy="138300"/>
            </a:xfrm>
          </p:grpSpPr>
          <p:sp>
            <p:nvSpPr>
              <p:cNvPr id="635" name="Google Shape;635;p39"/>
              <p:cNvSpPr/>
              <p:nvPr/>
            </p:nvSpPr>
            <p:spPr>
              <a:xfrm>
                <a:off x="7189925" y="928775"/>
                <a:ext cx="138300" cy="138300"/>
              </a:xfrm>
              <a:prstGeom prst="ellipse">
                <a:avLst/>
              </a:prstGeom>
              <a:solidFill>
                <a:schemeClr val="lt2"/>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39"/>
              <p:cNvSpPr/>
              <p:nvPr/>
            </p:nvSpPr>
            <p:spPr>
              <a:xfrm>
                <a:off x="7470275" y="928775"/>
                <a:ext cx="138300" cy="138300"/>
              </a:xfrm>
              <a:prstGeom prst="ellipse">
                <a:avLst/>
              </a:prstGeom>
              <a:solidFill>
                <a:schemeClr val="accen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39"/>
              <p:cNvSpPr/>
              <p:nvPr/>
            </p:nvSpPr>
            <p:spPr>
              <a:xfrm>
                <a:off x="7750625" y="928775"/>
                <a:ext cx="138300" cy="138300"/>
              </a:xfrm>
              <a:prstGeom prst="ellipse">
                <a:avLst/>
              </a:prstGeom>
              <a:solidFill>
                <a:schemeClr val="accent3"/>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38" name="Google Shape;638;p39"/>
          <p:cNvGrpSpPr/>
          <p:nvPr/>
        </p:nvGrpSpPr>
        <p:grpSpPr>
          <a:xfrm>
            <a:off x="580298" y="441602"/>
            <a:ext cx="1569110" cy="1553955"/>
            <a:chOff x="716597" y="637800"/>
            <a:chExt cx="7714403" cy="1734906"/>
          </a:xfrm>
        </p:grpSpPr>
        <p:sp>
          <p:nvSpPr>
            <p:cNvPr id="639" name="Google Shape;639;p39"/>
            <p:cNvSpPr/>
            <p:nvPr/>
          </p:nvSpPr>
          <p:spPr>
            <a:xfrm>
              <a:off x="716597" y="963606"/>
              <a:ext cx="7713900" cy="1409100"/>
            </a:xfrm>
            <a:prstGeom prst="rect">
              <a:avLst/>
            </a:prstGeom>
            <a:solidFill>
              <a:schemeClr val="accent4"/>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39"/>
            <p:cNvSpPr/>
            <p:nvPr/>
          </p:nvSpPr>
          <p:spPr>
            <a:xfrm>
              <a:off x="717100" y="637800"/>
              <a:ext cx="7713900" cy="330300"/>
            </a:xfrm>
            <a:prstGeom prst="round2SameRect">
              <a:avLst>
                <a:gd name="adj1" fmla="val 0"/>
                <a:gd name="adj2" fmla="val 0"/>
              </a:avLst>
            </a:prstGeom>
            <a:solidFill>
              <a:schemeClr val="dk2"/>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1" name="Google Shape;641;p39"/>
          <p:cNvSpPr txBox="1">
            <a:spLocks noGrp="1"/>
          </p:cNvSpPr>
          <p:nvPr>
            <p:ph type="ctrTitle"/>
          </p:nvPr>
        </p:nvSpPr>
        <p:spPr>
          <a:xfrm>
            <a:off x="2237884" y="490269"/>
            <a:ext cx="6001200" cy="2401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PA" sz="5400" dirty="0"/>
              <a:t>¿Cómo funciona?</a:t>
            </a:r>
            <a:endParaRPr sz="5400" dirty="0"/>
          </a:p>
        </p:txBody>
      </p:sp>
      <p:sp>
        <p:nvSpPr>
          <p:cNvPr id="642" name="Google Shape;642;p39"/>
          <p:cNvSpPr txBox="1">
            <a:spLocks noGrp="1"/>
          </p:cNvSpPr>
          <p:nvPr>
            <p:ph type="title" idx="2"/>
          </p:nvPr>
        </p:nvSpPr>
        <p:spPr>
          <a:xfrm>
            <a:off x="873600" y="897575"/>
            <a:ext cx="982500" cy="923400"/>
          </a:xfrm>
          <a:prstGeom prst="rect">
            <a:avLst/>
          </a:prstGeom>
        </p:spPr>
        <p:txBody>
          <a:bodyPr spcFirstLastPara="1" wrap="square" lIns="91425" tIns="91425" rIns="91425" bIns="91425" anchor="ctr" anchorCtr="0">
            <a:noAutofit/>
          </a:bodyPr>
          <a:lstStyle/>
          <a:p>
            <a:pPr marL="0" lvl="0" indent="0" algn="ctr" rtl="0">
              <a:spcBef>
                <a:spcPts val="1000"/>
              </a:spcBef>
              <a:spcAft>
                <a:spcPts val="0"/>
              </a:spcAft>
              <a:buNone/>
            </a:pPr>
            <a:r>
              <a:rPr lang="en" dirty="0"/>
              <a:t>02</a:t>
            </a:r>
            <a:endParaRPr dirty="0"/>
          </a:p>
        </p:txBody>
      </p:sp>
      <p:grpSp>
        <p:nvGrpSpPr>
          <p:cNvPr id="643" name="Google Shape;643;p39"/>
          <p:cNvGrpSpPr/>
          <p:nvPr/>
        </p:nvGrpSpPr>
        <p:grpSpPr>
          <a:xfrm>
            <a:off x="2734825" y="3923707"/>
            <a:ext cx="4901700" cy="840300"/>
            <a:chOff x="2182475" y="3128725"/>
            <a:chExt cx="4901700" cy="840300"/>
          </a:xfrm>
        </p:grpSpPr>
        <p:sp>
          <p:nvSpPr>
            <p:cNvPr id="644" name="Google Shape;644;p39"/>
            <p:cNvSpPr/>
            <p:nvPr/>
          </p:nvSpPr>
          <p:spPr>
            <a:xfrm>
              <a:off x="2182475" y="3128725"/>
              <a:ext cx="4901700" cy="840300"/>
            </a:xfrm>
            <a:prstGeom prst="roundRect">
              <a:avLst>
                <a:gd name="adj" fmla="val 50000"/>
              </a:avLst>
            </a:prstGeom>
            <a:solidFill>
              <a:schemeClr val="accent4"/>
            </a:solidFill>
            <a:ln>
              <a:noFill/>
            </a:ln>
            <a:effectLst>
              <a:outerShdw dist="76200" dir="246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9"/>
            <p:cNvSpPr/>
            <p:nvPr/>
          </p:nvSpPr>
          <p:spPr>
            <a:xfrm>
              <a:off x="2315925" y="3245150"/>
              <a:ext cx="4634700" cy="607500"/>
            </a:xfrm>
            <a:prstGeom prst="roundRect">
              <a:avLst>
                <a:gd name="adj" fmla="val 50000"/>
              </a:avLst>
            </a:prstGeom>
            <a:solidFill>
              <a:schemeClr val="accent2"/>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 name="Google Shape;647;p39"/>
          <p:cNvGrpSpPr/>
          <p:nvPr/>
        </p:nvGrpSpPr>
        <p:grpSpPr>
          <a:xfrm>
            <a:off x="1366823" y="513500"/>
            <a:ext cx="699000" cy="138300"/>
            <a:chOff x="7189925" y="928775"/>
            <a:chExt cx="699000" cy="138300"/>
          </a:xfrm>
        </p:grpSpPr>
        <p:sp>
          <p:nvSpPr>
            <p:cNvPr id="648" name="Google Shape;648;p39"/>
            <p:cNvSpPr/>
            <p:nvPr/>
          </p:nvSpPr>
          <p:spPr>
            <a:xfrm>
              <a:off x="7189925" y="928775"/>
              <a:ext cx="138300" cy="138300"/>
            </a:xfrm>
            <a:prstGeom prst="ellipse">
              <a:avLst/>
            </a:prstGeom>
            <a:solidFill>
              <a:schemeClr val="lt2"/>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39"/>
            <p:cNvSpPr/>
            <p:nvPr/>
          </p:nvSpPr>
          <p:spPr>
            <a:xfrm>
              <a:off x="7470275" y="928775"/>
              <a:ext cx="138300" cy="138300"/>
            </a:xfrm>
            <a:prstGeom prst="ellipse">
              <a:avLst/>
            </a:prstGeom>
            <a:solidFill>
              <a:schemeClr val="accen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39"/>
            <p:cNvSpPr/>
            <p:nvPr/>
          </p:nvSpPr>
          <p:spPr>
            <a:xfrm>
              <a:off x="7750625" y="928775"/>
              <a:ext cx="138300" cy="138300"/>
            </a:xfrm>
            <a:prstGeom prst="ellipse">
              <a:avLst/>
            </a:prstGeom>
            <a:solidFill>
              <a:schemeClr val="accent3"/>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 name="Google Shape;651;p39"/>
          <p:cNvGrpSpPr/>
          <p:nvPr/>
        </p:nvGrpSpPr>
        <p:grpSpPr>
          <a:xfrm rot="-2700000" flipH="1">
            <a:off x="916044" y="3152024"/>
            <a:ext cx="1236790" cy="1755465"/>
            <a:chOff x="1801400" y="1718664"/>
            <a:chExt cx="640972" cy="909778"/>
          </a:xfrm>
        </p:grpSpPr>
        <p:sp>
          <p:nvSpPr>
            <p:cNvPr id="652" name="Google Shape;652;p39"/>
            <p:cNvSpPr/>
            <p:nvPr/>
          </p:nvSpPr>
          <p:spPr>
            <a:xfrm>
              <a:off x="2087331" y="1718664"/>
              <a:ext cx="355041" cy="909778"/>
            </a:xfrm>
            <a:custGeom>
              <a:avLst/>
              <a:gdLst/>
              <a:ahLst/>
              <a:cxnLst/>
              <a:rect l="l" t="t" r="r" b="b"/>
              <a:pathLst>
                <a:path w="6180" h="15836" extrusionOk="0">
                  <a:moveTo>
                    <a:pt x="0" y="0"/>
                  </a:moveTo>
                  <a:lnTo>
                    <a:pt x="0" y="15836"/>
                  </a:lnTo>
                  <a:lnTo>
                    <a:pt x="1298" y="15836"/>
                  </a:lnTo>
                  <a:cubicBezTo>
                    <a:pt x="2417" y="15836"/>
                    <a:pt x="3418" y="15383"/>
                    <a:pt x="4251" y="14645"/>
                  </a:cubicBezTo>
                  <a:cubicBezTo>
                    <a:pt x="5525" y="13550"/>
                    <a:pt x="6180" y="11895"/>
                    <a:pt x="6180" y="10216"/>
                  </a:cubicBezTo>
                  <a:lnTo>
                    <a:pt x="6180" y="5608"/>
                  </a:lnTo>
                  <a:cubicBezTo>
                    <a:pt x="6180" y="3929"/>
                    <a:pt x="5525" y="2286"/>
                    <a:pt x="4251" y="1179"/>
                  </a:cubicBezTo>
                  <a:cubicBezTo>
                    <a:pt x="3418" y="441"/>
                    <a:pt x="2417" y="0"/>
                    <a:pt x="1298" y="0"/>
                  </a:cubicBezTo>
                  <a:close/>
                </a:path>
              </a:pathLst>
            </a:custGeom>
            <a:solidFill>
              <a:schemeClr val="lt1"/>
            </a:solidFill>
            <a:ln w="285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39"/>
            <p:cNvSpPr/>
            <p:nvPr/>
          </p:nvSpPr>
          <p:spPr>
            <a:xfrm>
              <a:off x="1801400" y="1718664"/>
              <a:ext cx="560252" cy="909778"/>
            </a:xfrm>
            <a:custGeom>
              <a:avLst/>
              <a:gdLst/>
              <a:ahLst/>
              <a:cxnLst/>
              <a:rect l="l" t="t" r="r" b="b"/>
              <a:pathLst>
                <a:path w="9752" h="15836" extrusionOk="0">
                  <a:moveTo>
                    <a:pt x="4977" y="0"/>
                  </a:moveTo>
                  <a:cubicBezTo>
                    <a:pt x="2977" y="0"/>
                    <a:pt x="1227" y="1370"/>
                    <a:pt x="751" y="3310"/>
                  </a:cubicBezTo>
                  <a:cubicBezTo>
                    <a:pt x="13" y="6263"/>
                    <a:pt x="1" y="9347"/>
                    <a:pt x="810" y="12561"/>
                  </a:cubicBezTo>
                  <a:cubicBezTo>
                    <a:pt x="1287" y="14490"/>
                    <a:pt x="3037" y="15836"/>
                    <a:pt x="5025" y="15836"/>
                  </a:cubicBezTo>
                  <a:cubicBezTo>
                    <a:pt x="7692" y="15836"/>
                    <a:pt x="9752" y="13443"/>
                    <a:pt x="9323" y="10811"/>
                  </a:cubicBezTo>
                  <a:cubicBezTo>
                    <a:pt x="9002" y="8882"/>
                    <a:pt x="9002" y="6942"/>
                    <a:pt x="9323" y="5013"/>
                  </a:cubicBezTo>
                  <a:cubicBezTo>
                    <a:pt x="9752" y="2382"/>
                    <a:pt x="7692" y="0"/>
                    <a:pt x="5025" y="0"/>
                  </a:cubicBezTo>
                  <a:close/>
                </a:path>
              </a:pathLst>
            </a:custGeom>
            <a:solidFill>
              <a:schemeClr val="accent4"/>
            </a:solidFill>
            <a:ln w="285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39"/>
            <p:cNvSpPr/>
            <p:nvPr/>
          </p:nvSpPr>
          <p:spPr>
            <a:xfrm>
              <a:off x="2058606" y="1718664"/>
              <a:ext cx="37687" cy="253814"/>
            </a:xfrm>
            <a:custGeom>
              <a:avLst/>
              <a:gdLst/>
              <a:ahLst/>
              <a:cxnLst/>
              <a:rect l="l" t="t" r="r" b="b"/>
              <a:pathLst>
                <a:path w="656" h="4418" extrusionOk="0">
                  <a:moveTo>
                    <a:pt x="655" y="0"/>
                  </a:moveTo>
                  <a:lnTo>
                    <a:pt x="655" y="0"/>
                  </a:lnTo>
                  <a:cubicBezTo>
                    <a:pt x="655" y="1"/>
                    <a:pt x="0" y="1894"/>
                    <a:pt x="60" y="4418"/>
                  </a:cubicBezTo>
                  <a:lnTo>
                    <a:pt x="655" y="0"/>
                  </a:lnTo>
                  <a:close/>
                </a:path>
              </a:pathLst>
            </a:custGeom>
            <a:solidFill>
              <a:srgbClr val="BDFFFF"/>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39"/>
            <p:cNvSpPr/>
            <p:nvPr/>
          </p:nvSpPr>
          <p:spPr>
            <a:xfrm>
              <a:off x="2058606" y="1718664"/>
              <a:ext cx="37687" cy="253814"/>
            </a:xfrm>
            <a:custGeom>
              <a:avLst/>
              <a:gdLst/>
              <a:ahLst/>
              <a:cxnLst/>
              <a:rect l="l" t="t" r="r" b="b"/>
              <a:pathLst>
                <a:path w="656" h="4418" fill="none" extrusionOk="0">
                  <a:moveTo>
                    <a:pt x="655" y="0"/>
                  </a:moveTo>
                  <a:cubicBezTo>
                    <a:pt x="655" y="0"/>
                    <a:pt x="0" y="1893"/>
                    <a:pt x="60" y="4418"/>
                  </a:cubicBezTo>
                </a:path>
              </a:pathLst>
            </a:custGeom>
            <a:noFill/>
            <a:ln w="285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 name="Google Shape;656;p39"/>
          <p:cNvGrpSpPr/>
          <p:nvPr/>
        </p:nvGrpSpPr>
        <p:grpSpPr>
          <a:xfrm flipH="1">
            <a:off x="7827794" y="3871342"/>
            <a:ext cx="1206195" cy="1177623"/>
            <a:chOff x="2180272" y="-464800"/>
            <a:chExt cx="1256977" cy="1227202"/>
          </a:xfrm>
        </p:grpSpPr>
        <p:sp>
          <p:nvSpPr>
            <p:cNvPr id="657" name="Google Shape;657;p39"/>
            <p:cNvSpPr/>
            <p:nvPr/>
          </p:nvSpPr>
          <p:spPr>
            <a:xfrm rot="1305289">
              <a:off x="2317483" y="-315805"/>
              <a:ext cx="982555" cy="929213"/>
            </a:xfrm>
            <a:custGeom>
              <a:avLst/>
              <a:gdLst/>
              <a:ahLst/>
              <a:cxnLst/>
              <a:rect l="l" t="t" r="r" b="b"/>
              <a:pathLst>
                <a:path w="2358" h="2230" extrusionOk="0">
                  <a:moveTo>
                    <a:pt x="1231" y="0"/>
                  </a:moveTo>
                  <a:cubicBezTo>
                    <a:pt x="1192" y="0"/>
                    <a:pt x="1154" y="21"/>
                    <a:pt x="1131" y="66"/>
                  </a:cubicBezTo>
                  <a:lnTo>
                    <a:pt x="822" y="566"/>
                  </a:lnTo>
                  <a:cubicBezTo>
                    <a:pt x="810" y="602"/>
                    <a:pt x="774" y="626"/>
                    <a:pt x="726" y="626"/>
                  </a:cubicBezTo>
                  <a:lnTo>
                    <a:pt x="131" y="661"/>
                  </a:lnTo>
                  <a:cubicBezTo>
                    <a:pt x="48" y="673"/>
                    <a:pt x="0" y="780"/>
                    <a:pt x="60" y="852"/>
                  </a:cubicBezTo>
                  <a:lnTo>
                    <a:pt x="453" y="1292"/>
                  </a:lnTo>
                  <a:cubicBezTo>
                    <a:pt x="476" y="1328"/>
                    <a:pt x="488" y="1376"/>
                    <a:pt x="476" y="1399"/>
                  </a:cubicBezTo>
                  <a:lnTo>
                    <a:pt x="334" y="1983"/>
                  </a:lnTo>
                  <a:cubicBezTo>
                    <a:pt x="314" y="2051"/>
                    <a:pt x="374" y="2127"/>
                    <a:pt x="442" y="2127"/>
                  </a:cubicBezTo>
                  <a:cubicBezTo>
                    <a:pt x="457" y="2127"/>
                    <a:pt x="473" y="2123"/>
                    <a:pt x="488" y="2114"/>
                  </a:cubicBezTo>
                  <a:lnTo>
                    <a:pt x="1048" y="1876"/>
                  </a:lnTo>
                  <a:cubicBezTo>
                    <a:pt x="1055" y="1872"/>
                    <a:pt x="1064" y="1871"/>
                    <a:pt x="1074" y="1871"/>
                  </a:cubicBezTo>
                  <a:cubicBezTo>
                    <a:pt x="1098" y="1871"/>
                    <a:pt x="1126" y="1879"/>
                    <a:pt x="1143" y="1888"/>
                  </a:cubicBezTo>
                  <a:lnTo>
                    <a:pt x="1655" y="2209"/>
                  </a:lnTo>
                  <a:cubicBezTo>
                    <a:pt x="1672" y="2223"/>
                    <a:pt x="1691" y="2229"/>
                    <a:pt x="1710" y="2229"/>
                  </a:cubicBezTo>
                  <a:cubicBezTo>
                    <a:pt x="1770" y="2229"/>
                    <a:pt x="1828" y="2168"/>
                    <a:pt x="1810" y="2114"/>
                  </a:cubicBezTo>
                  <a:lnTo>
                    <a:pt x="1774" y="1519"/>
                  </a:lnTo>
                  <a:cubicBezTo>
                    <a:pt x="1774" y="1471"/>
                    <a:pt x="1786" y="1447"/>
                    <a:pt x="1810" y="1411"/>
                  </a:cubicBezTo>
                  <a:lnTo>
                    <a:pt x="2274" y="1042"/>
                  </a:lnTo>
                  <a:cubicBezTo>
                    <a:pt x="2358" y="971"/>
                    <a:pt x="2322" y="852"/>
                    <a:pt x="2239" y="840"/>
                  </a:cubicBezTo>
                  <a:lnTo>
                    <a:pt x="1643" y="697"/>
                  </a:lnTo>
                  <a:cubicBezTo>
                    <a:pt x="1608" y="685"/>
                    <a:pt x="1584" y="661"/>
                    <a:pt x="1560" y="626"/>
                  </a:cubicBezTo>
                  <a:lnTo>
                    <a:pt x="1346" y="78"/>
                  </a:lnTo>
                  <a:cubicBezTo>
                    <a:pt x="1320" y="27"/>
                    <a:pt x="1275" y="0"/>
                    <a:pt x="1231" y="0"/>
                  </a:cubicBezTo>
                  <a:close/>
                </a:path>
              </a:pathLst>
            </a:custGeom>
            <a:solidFill>
              <a:schemeClr val="accent4"/>
            </a:solidFill>
            <a:ln>
              <a:noFill/>
            </a:ln>
            <a:effectLst>
              <a:outerShdw dist="76200" dir="5400000" algn="bl" rotWithShape="0">
                <a:schemeClr val="lt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39"/>
            <p:cNvSpPr/>
            <p:nvPr/>
          </p:nvSpPr>
          <p:spPr>
            <a:xfrm rot="1305284">
              <a:off x="2487572" y="-154950"/>
              <a:ext cx="642378" cy="607502"/>
            </a:xfrm>
            <a:custGeom>
              <a:avLst/>
              <a:gdLst/>
              <a:ahLst/>
              <a:cxnLst/>
              <a:rect l="l" t="t" r="r" b="b"/>
              <a:pathLst>
                <a:path w="2358" h="2230" extrusionOk="0">
                  <a:moveTo>
                    <a:pt x="1231" y="0"/>
                  </a:moveTo>
                  <a:cubicBezTo>
                    <a:pt x="1192" y="0"/>
                    <a:pt x="1154" y="21"/>
                    <a:pt x="1131" y="66"/>
                  </a:cubicBezTo>
                  <a:lnTo>
                    <a:pt x="822" y="566"/>
                  </a:lnTo>
                  <a:cubicBezTo>
                    <a:pt x="810" y="602"/>
                    <a:pt x="774" y="626"/>
                    <a:pt x="726" y="626"/>
                  </a:cubicBezTo>
                  <a:lnTo>
                    <a:pt x="131" y="661"/>
                  </a:lnTo>
                  <a:cubicBezTo>
                    <a:pt x="48" y="673"/>
                    <a:pt x="0" y="780"/>
                    <a:pt x="60" y="852"/>
                  </a:cubicBezTo>
                  <a:lnTo>
                    <a:pt x="453" y="1292"/>
                  </a:lnTo>
                  <a:cubicBezTo>
                    <a:pt x="476" y="1328"/>
                    <a:pt x="488" y="1376"/>
                    <a:pt x="476" y="1399"/>
                  </a:cubicBezTo>
                  <a:lnTo>
                    <a:pt x="334" y="1983"/>
                  </a:lnTo>
                  <a:cubicBezTo>
                    <a:pt x="314" y="2051"/>
                    <a:pt x="374" y="2127"/>
                    <a:pt x="442" y="2127"/>
                  </a:cubicBezTo>
                  <a:cubicBezTo>
                    <a:pt x="457" y="2127"/>
                    <a:pt x="473" y="2123"/>
                    <a:pt x="488" y="2114"/>
                  </a:cubicBezTo>
                  <a:lnTo>
                    <a:pt x="1048" y="1876"/>
                  </a:lnTo>
                  <a:cubicBezTo>
                    <a:pt x="1055" y="1872"/>
                    <a:pt x="1064" y="1871"/>
                    <a:pt x="1074" y="1871"/>
                  </a:cubicBezTo>
                  <a:cubicBezTo>
                    <a:pt x="1098" y="1871"/>
                    <a:pt x="1126" y="1879"/>
                    <a:pt x="1143" y="1888"/>
                  </a:cubicBezTo>
                  <a:lnTo>
                    <a:pt x="1655" y="2209"/>
                  </a:lnTo>
                  <a:cubicBezTo>
                    <a:pt x="1672" y="2223"/>
                    <a:pt x="1691" y="2229"/>
                    <a:pt x="1710" y="2229"/>
                  </a:cubicBezTo>
                  <a:cubicBezTo>
                    <a:pt x="1770" y="2229"/>
                    <a:pt x="1828" y="2168"/>
                    <a:pt x="1810" y="2114"/>
                  </a:cubicBezTo>
                  <a:lnTo>
                    <a:pt x="1774" y="1519"/>
                  </a:lnTo>
                  <a:cubicBezTo>
                    <a:pt x="1774" y="1471"/>
                    <a:pt x="1786" y="1447"/>
                    <a:pt x="1810" y="1411"/>
                  </a:cubicBezTo>
                  <a:lnTo>
                    <a:pt x="2274" y="1042"/>
                  </a:lnTo>
                  <a:cubicBezTo>
                    <a:pt x="2358" y="971"/>
                    <a:pt x="2322" y="852"/>
                    <a:pt x="2239" y="840"/>
                  </a:cubicBezTo>
                  <a:lnTo>
                    <a:pt x="1643" y="697"/>
                  </a:lnTo>
                  <a:cubicBezTo>
                    <a:pt x="1608" y="685"/>
                    <a:pt x="1584" y="661"/>
                    <a:pt x="1560" y="626"/>
                  </a:cubicBezTo>
                  <a:lnTo>
                    <a:pt x="1346" y="78"/>
                  </a:lnTo>
                  <a:cubicBezTo>
                    <a:pt x="1320" y="27"/>
                    <a:pt x="1275" y="0"/>
                    <a:pt x="1231" y="0"/>
                  </a:cubicBezTo>
                  <a:close/>
                </a:path>
              </a:pathLst>
            </a:custGeom>
            <a:solidFill>
              <a:schemeClr val="accent2"/>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9" name="Google Shape;659;p39"/>
          <p:cNvSpPr/>
          <p:nvPr/>
        </p:nvSpPr>
        <p:spPr>
          <a:xfrm>
            <a:off x="1295413" y="2412129"/>
            <a:ext cx="350229" cy="391938"/>
          </a:xfrm>
          <a:custGeom>
            <a:avLst/>
            <a:gdLst/>
            <a:ahLst/>
            <a:cxnLst/>
            <a:rect l="l" t="t" r="r" b="b"/>
            <a:pathLst>
              <a:path w="3871" h="4332" extrusionOk="0">
                <a:moveTo>
                  <a:pt x="1942" y="1"/>
                </a:moveTo>
                <a:cubicBezTo>
                  <a:pt x="1894" y="1"/>
                  <a:pt x="1846" y="24"/>
                  <a:pt x="1823" y="72"/>
                </a:cubicBezTo>
                <a:cubicBezTo>
                  <a:pt x="1596" y="572"/>
                  <a:pt x="1513" y="1167"/>
                  <a:pt x="1465" y="1703"/>
                </a:cubicBezTo>
                <a:cubicBezTo>
                  <a:pt x="1001" y="1739"/>
                  <a:pt x="513" y="1834"/>
                  <a:pt x="108" y="2037"/>
                </a:cubicBezTo>
                <a:cubicBezTo>
                  <a:pt x="1" y="2084"/>
                  <a:pt x="1" y="2239"/>
                  <a:pt x="108" y="2299"/>
                </a:cubicBezTo>
                <a:cubicBezTo>
                  <a:pt x="513" y="2501"/>
                  <a:pt x="1001" y="2596"/>
                  <a:pt x="1465" y="2632"/>
                </a:cubicBezTo>
                <a:cubicBezTo>
                  <a:pt x="1513" y="3215"/>
                  <a:pt x="1704" y="4239"/>
                  <a:pt x="1882" y="4323"/>
                </a:cubicBezTo>
                <a:cubicBezTo>
                  <a:pt x="1899" y="4328"/>
                  <a:pt x="1917" y="4331"/>
                  <a:pt x="1934" y="4331"/>
                </a:cubicBezTo>
                <a:cubicBezTo>
                  <a:pt x="1986" y="4331"/>
                  <a:pt x="2034" y="4302"/>
                  <a:pt x="2061" y="4239"/>
                </a:cubicBezTo>
                <a:cubicBezTo>
                  <a:pt x="2287" y="3751"/>
                  <a:pt x="2370" y="3156"/>
                  <a:pt x="2406" y="2620"/>
                </a:cubicBezTo>
                <a:cubicBezTo>
                  <a:pt x="2858" y="2572"/>
                  <a:pt x="3347" y="2477"/>
                  <a:pt x="3751" y="2275"/>
                </a:cubicBezTo>
                <a:cubicBezTo>
                  <a:pt x="3787" y="2263"/>
                  <a:pt x="3799" y="2251"/>
                  <a:pt x="3811" y="2215"/>
                </a:cubicBezTo>
                <a:cubicBezTo>
                  <a:pt x="3870" y="2144"/>
                  <a:pt x="3847" y="2072"/>
                  <a:pt x="3787" y="2037"/>
                </a:cubicBezTo>
                <a:cubicBezTo>
                  <a:pt x="3382" y="1834"/>
                  <a:pt x="2882" y="1727"/>
                  <a:pt x="2418" y="1703"/>
                </a:cubicBezTo>
                <a:cubicBezTo>
                  <a:pt x="2382" y="1167"/>
                  <a:pt x="2287" y="572"/>
                  <a:pt x="2061" y="72"/>
                </a:cubicBezTo>
                <a:cubicBezTo>
                  <a:pt x="2037" y="24"/>
                  <a:pt x="1989" y="1"/>
                  <a:pt x="194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00449460"/>
      </p:ext>
    </p:extLst>
  </p:cSld>
  <p:clrMapOvr>
    <a:masterClrMapping/>
  </p:clrMapOvr>
  <mc:AlternateContent xmlns:mc="http://schemas.openxmlformats.org/markup-compatibility/2006" xmlns:p14="http://schemas.microsoft.com/office/powerpoint/2010/main">
    <mc:Choice Requires="p14">
      <p:transition spd="slow" p14:dur="2000">
        <p14:flythrough/>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16"/>
        <p:cNvGrpSpPr/>
        <p:nvPr/>
      </p:nvGrpSpPr>
      <p:grpSpPr>
        <a:xfrm>
          <a:off x="0" y="0"/>
          <a:ext cx="0" cy="0"/>
          <a:chOff x="0" y="0"/>
          <a:chExt cx="0" cy="0"/>
        </a:xfrm>
      </p:grpSpPr>
      <p:sp>
        <p:nvSpPr>
          <p:cNvPr id="717" name="Google Shape;717;p42"/>
          <p:cNvSpPr txBox="1">
            <a:spLocks noGrp="1"/>
          </p:cNvSpPr>
          <p:nvPr>
            <p:ph type="body" idx="1"/>
          </p:nvPr>
        </p:nvSpPr>
        <p:spPr>
          <a:xfrm>
            <a:off x="1419685" y="1637204"/>
            <a:ext cx="6539362" cy="2124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ES" sz="1600" dirty="0"/>
              <a:t>Puede sumar valores individuales, referencias o rangos de celda o una combinación de las tres. De esta forma: SUMA(A2:A10) , esto quiere decir, suma los valores de las celdas A2:10.</a:t>
            </a:r>
          </a:p>
          <a:p>
            <a:pPr marL="0" lvl="0" indent="0" algn="l" rtl="0">
              <a:spcBef>
                <a:spcPts val="0"/>
              </a:spcBef>
              <a:spcAft>
                <a:spcPts val="0"/>
              </a:spcAft>
              <a:buNone/>
            </a:pPr>
            <a:r>
              <a:rPr lang="es-ES" sz="1600" dirty="0"/>
              <a:t>Básicamente permite realizar la suma de varios números almacenados en distintas celdas. Es de las funciones más sencillas que podemos utilizar pero precisamente es de las funciones más utilizadas. Por si sola o combinada casi todo el mundo la conoce y utiliza en algún momento. Es de las pocas funciones que cuenta con un icono “Sumatorio” (Autosuma) que permite de forma muy ágil realizar la suma de una serie de datos almacenados en fila o en columna.</a:t>
            </a:r>
            <a:endParaRPr sz="1600" dirty="0"/>
          </a:p>
        </p:txBody>
      </p:sp>
      <p:sp>
        <p:nvSpPr>
          <p:cNvPr id="718" name="Google Shape;718;p42"/>
          <p:cNvSpPr txBox="1">
            <a:spLocks noGrp="1"/>
          </p:cNvSpPr>
          <p:nvPr>
            <p:ph type="title"/>
          </p:nvPr>
        </p:nvSpPr>
        <p:spPr>
          <a:xfrm>
            <a:off x="1602475" y="1186675"/>
            <a:ext cx="5939100" cy="646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PA" dirty="0"/>
              <a:t>Funciona…</a:t>
            </a:r>
            <a:endParaRPr dirty="0"/>
          </a:p>
        </p:txBody>
      </p:sp>
      <p:grpSp>
        <p:nvGrpSpPr>
          <p:cNvPr id="719" name="Google Shape;719;p42"/>
          <p:cNvGrpSpPr/>
          <p:nvPr/>
        </p:nvGrpSpPr>
        <p:grpSpPr>
          <a:xfrm flipH="1">
            <a:off x="146194" y="609667"/>
            <a:ext cx="1206195" cy="1177623"/>
            <a:chOff x="2180272" y="-464800"/>
            <a:chExt cx="1256977" cy="1227202"/>
          </a:xfrm>
        </p:grpSpPr>
        <p:sp>
          <p:nvSpPr>
            <p:cNvPr id="720" name="Google Shape;720;p42"/>
            <p:cNvSpPr/>
            <p:nvPr/>
          </p:nvSpPr>
          <p:spPr>
            <a:xfrm rot="1305289">
              <a:off x="2317483" y="-315805"/>
              <a:ext cx="982555" cy="929213"/>
            </a:xfrm>
            <a:custGeom>
              <a:avLst/>
              <a:gdLst/>
              <a:ahLst/>
              <a:cxnLst/>
              <a:rect l="l" t="t" r="r" b="b"/>
              <a:pathLst>
                <a:path w="2358" h="2230" extrusionOk="0">
                  <a:moveTo>
                    <a:pt x="1231" y="0"/>
                  </a:moveTo>
                  <a:cubicBezTo>
                    <a:pt x="1192" y="0"/>
                    <a:pt x="1154" y="21"/>
                    <a:pt x="1131" y="66"/>
                  </a:cubicBezTo>
                  <a:lnTo>
                    <a:pt x="822" y="566"/>
                  </a:lnTo>
                  <a:cubicBezTo>
                    <a:pt x="810" y="602"/>
                    <a:pt x="774" y="626"/>
                    <a:pt x="726" y="626"/>
                  </a:cubicBezTo>
                  <a:lnTo>
                    <a:pt x="131" y="661"/>
                  </a:lnTo>
                  <a:cubicBezTo>
                    <a:pt x="48" y="673"/>
                    <a:pt x="0" y="780"/>
                    <a:pt x="60" y="852"/>
                  </a:cubicBezTo>
                  <a:lnTo>
                    <a:pt x="453" y="1292"/>
                  </a:lnTo>
                  <a:cubicBezTo>
                    <a:pt x="476" y="1328"/>
                    <a:pt x="488" y="1376"/>
                    <a:pt x="476" y="1399"/>
                  </a:cubicBezTo>
                  <a:lnTo>
                    <a:pt x="334" y="1983"/>
                  </a:lnTo>
                  <a:cubicBezTo>
                    <a:pt x="314" y="2051"/>
                    <a:pt x="374" y="2127"/>
                    <a:pt x="442" y="2127"/>
                  </a:cubicBezTo>
                  <a:cubicBezTo>
                    <a:pt x="457" y="2127"/>
                    <a:pt x="473" y="2123"/>
                    <a:pt x="488" y="2114"/>
                  </a:cubicBezTo>
                  <a:lnTo>
                    <a:pt x="1048" y="1876"/>
                  </a:lnTo>
                  <a:cubicBezTo>
                    <a:pt x="1055" y="1872"/>
                    <a:pt x="1064" y="1871"/>
                    <a:pt x="1074" y="1871"/>
                  </a:cubicBezTo>
                  <a:cubicBezTo>
                    <a:pt x="1098" y="1871"/>
                    <a:pt x="1126" y="1879"/>
                    <a:pt x="1143" y="1888"/>
                  </a:cubicBezTo>
                  <a:lnTo>
                    <a:pt x="1655" y="2209"/>
                  </a:lnTo>
                  <a:cubicBezTo>
                    <a:pt x="1672" y="2223"/>
                    <a:pt x="1691" y="2229"/>
                    <a:pt x="1710" y="2229"/>
                  </a:cubicBezTo>
                  <a:cubicBezTo>
                    <a:pt x="1770" y="2229"/>
                    <a:pt x="1828" y="2168"/>
                    <a:pt x="1810" y="2114"/>
                  </a:cubicBezTo>
                  <a:lnTo>
                    <a:pt x="1774" y="1519"/>
                  </a:lnTo>
                  <a:cubicBezTo>
                    <a:pt x="1774" y="1471"/>
                    <a:pt x="1786" y="1447"/>
                    <a:pt x="1810" y="1411"/>
                  </a:cubicBezTo>
                  <a:lnTo>
                    <a:pt x="2274" y="1042"/>
                  </a:lnTo>
                  <a:cubicBezTo>
                    <a:pt x="2358" y="971"/>
                    <a:pt x="2322" y="852"/>
                    <a:pt x="2239" y="840"/>
                  </a:cubicBezTo>
                  <a:lnTo>
                    <a:pt x="1643" y="697"/>
                  </a:lnTo>
                  <a:cubicBezTo>
                    <a:pt x="1608" y="685"/>
                    <a:pt x="1584" y="661"/>
                    <a:pt x="1560" y="626"/>
                  </a:cubicBezTo>
                  <a:lnTo>
                    <a:pt x="1346" y="78"/>
                  </a:lnTo>
                  <a:cubicBezTo>
                    <a:pt x="1320" y="27"/>
                    <a:pt x="1275" y="0"/>
                    <a:pt x="1231" y="0"/>
                  </a:cubicBezTo>
                  <a:close/>
                </a:path>
              </a:pathLst>
            </a:custGeom>
            <a:solidFill>
              <a:schemeClr val="accent4"/>
            </a:solidFill>
            <a:ln>
              <a:noFill/>
            </a:ln>
            <a:effectLst>
              <a:outerShdw dist="76200" dir="5400000" algn="bl" rotWithShape="0">
                <a:schemeClr val="lt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42"/>
            <p:cNvSpPr/>
            <p:nvPr/>
          </p:nvSpPr>
          <p:spPr>
            <a:xfrm rot="1305284">
              <a:off x="2487572" y="-154950"/>
              <a:ext cx="642378" cy="607502"/>
            </a:xfrm>
            <a:custGeom>
              <a:avLst/>
              <a:gdLst/>
              <a:ahLst/>
              <a:cxnLst/>
              <a:rect l="l" t="t" r="r" b="b"/>
              <a:pathLst>
                <a:path w="2358" h="2230" extrusionOk="0">
                  <a:moveTo>
                    <a:pt x="1231" y="0"/>
                  </a:moveTo>
                  <a:cubicBezTo>
                    <a:pt x="1192" y="0"/>
                    <a:pt x="1154" y="21"/>
                    <a:pt x="1131" y="66"/>
                  </a:cubicBezTo>
                  <a:lnTo>
                    <a:pt x="822" y="566"/>
                  </a:lnTo>
                  <a:cubicBezTo>
                    <a:pt x="810" y="602"/>
                    <a:pt x="774" y="626"/>
                    <a:pt x="726" y="626"/>
                  </a:cubicBezTo>
                  <a:lnTo>
                    <a:pt x="131" y="661"/>
                  </a:lnTo>
                  <a:cubicBezTo>
                    <a:pt x="48" y="673"/>
                    <a:pt x="0" y="780"/>
                    <a:pt x="60" y="852"/>
                  </a:cubicBezTo>
                  <a:lnTo>
                    <a:pt x="453" y="1292"/>
                  </a:lnTo>
                  <a:cubicBezTo>
                    <a:pt x="476" y="1328"/>
                    <a:pt x="488" y="1376"/>
                    <a:pt x="476" y="1399"/>
                  </a:cubicBezTo>
                  <a:lnTo>
                    <a:pt x="334" y="1983"/>
                  </a:lnTo>
                  <a:cubicBezTo>
                    <a:pt x="314" y="2051"/>
                    <a:pt x="374" y="2127"/>
                    <a:pt x="442" y="2127"/>
                  </a:cubicBezTo>
                  <a:cubicBezTo>
                    <a:pt x="457" y="2127"/>
                    <a:pt x="473" y="2123"/>
                    <a:pt x="488" y="2114"/>
                  </a:cubicBezTo>
                  <a:lnTo>
                    <a:pt x="1048" y="1876"/>
                  </a:lnTo>
                  <a:cubicBezTo>
                    <a:pt x="1055" y="1872"/>
                    <a:pt x="1064" y="1871"/>
                    <a:pt x="1074" y="1871"/>
                  </a:cubicBezTo>
                  <a:cubicBezTo>
                    <a:pt x="1098" y="1871"/>
                    <a:pt x="1126" y="1879"/>
                    <a:pt x="1143" y="1888"/>
                  </a:cubicBezTo>
                  <a:lnTo>
                    <a:pt x="1655" y="2209"/>
                  </a:lnTo>
                  <a:cubicBezTo>
                    <a:pt x="1672" y="2223"/>
                    <a:pt x="1691" y="2229"/>
                    <a:pt x="1710" y="2229"/>
                  </a:cubicBezTo>
                  <a:cubicBezTo>
                    <a:pt x="1770" y="2229"/>
                    <a:pt x="1828" y="2168"/>
                    <a:pt x="1810" y="2114"/>
                  </a:cubicBezTo>
                  <a:lnTo>
                    <a:pt x="1774" y="1519"/>
                  </a:lnTo>
                  <a:cubicBezTo>
                    <a:pt x="1774" y="1471"/>
                    <a:pt x="1786" y="1447"/>
                    <a:pt x="1810" y="1411"/>
                  </a:cubicBezTo>
                  <a:lnTo>
                    <a:pt x="2274" y="1042"/>
                  </a:lnTo>
                  <a:cubicBezTo>
                    <a:pt x="2358" y="971"/>
                    <a:pt x="2322" y="852"/>
                    <a:pt x="2239" y="840"/>
                  </a:cubicBezTo>
                  <a:lnTo>
                    <a:pt x="1643" y="697"/>
                  </a:lnTo>
                  <a:cubicBezTo>
                    <a:pt x="1608" y="685"/>
                    <a:pt x="1584" y="661"/>
                    <a:pt x="1560" y="626"/>
                  </a:cubicBezTo>
                  <a:lnTo>
                    <a:pt x="1346" y="78"/>
                  </a:lnTo>
                  <a:cubicBezTo>
                    <a:pt x="1320" y="27"/>
                    <a:pt x="1275" y="0"/>
                    <a:pt x="1231" y="0"/>
                  </a:cubicBezTo>
                  <a:close/>
                </a:path>
              </a:pathLst>
            </a:custGeom>
            <a:solidFill>
              <a:schemeClr val="accent2"/>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2" name="Google Shape;722;p42"/>
          <p:cNvSpPr/>
          <p:nvPr/>
        </p:nvSpPr>
        <p:spPr>
          <a:xfrm>
            <a:off x="1002163" y="1863979"/>
            <a:ext cx="350229" cy="391938"/>
          </a:xfrm>
          <a:custGeom>
            <a:avLst/>
            <a:gdLst/>
            <a:ahLst/>
            <a:cxnLst/>
            <a:rect l="l" t="t" r="r" b="b"/>
            <a:pathLst>
              <a:path w="3871" h="4332" extrusionOk="0">
                <a:moveTo>
                  <a:pt x="1942" y="1"/>
                </a:moveTo>
                <a:cubicBezTo>
                  <a:pt x="1894" y="1"/>
                  <a:pt x="1846" y="24"/>
                  <a:pt x="1823" y="72"/>
                </a:cubicBezTo>
                <a:cubicBezTo>
                  <a:pt x="1596" y="572"/>
                  <a:pt x="1513" y="1167"/>
                  <a:pt x="1465" y="1703"/>
                </a:cubicBezTo>
                <a:cubicBezTo>
                  <a:pt x="1001" y="1739"/>
                  <a:pt x="513" y="1834"/>
                  <a:pt x="108" y="2037"/>
                </a:cubicBezTo>
                <a:cubicBezTo>
                  <a:pt x="1" y="2084"/>
                  <a:pt x="1" y="2239"/>
                  <a:pt x="108" y="2299"/>
                </a:cubicBezTo>
                <a:cubicBezTo>
                  <a:pt x="513" y="2501"/>
                  <a:pt x="1001" y="2596"/>
                  <a:pt x="1465" y="2632"/>
                </a:cubicBezTo>
                <a:cubicBezTo>
                  <a:pt x="1513" y="3215"/>
                  <a:pt x="1704" y="4239"/>
                  <a:pt x="1882" y="4323"/>
                </a:cubicBezTo>
                <a:cubicBezTo>
                  <a:pt x="1899" y="4328"/>
                  <a:pt x="1917" y="4331"/>
                  <a:pt x="1934" y="4331"/>
                </a:cubicBezTo>
                <a:cubicBezTo>
                  <a:pt x="1986" y="4331"/>
                  <a:pt x="2034" y="4302"/>
                  <a:pt x="2061" y="4239"/>
                </a:cubicBezTo>
                <a:cubicBezTo>
                  <a:pt x="2287" y="3751"/>
                  <a:pt x="2370" y="3156"/>
                  <a:pt x="2406" y="2620"/>
                </a:cubicBezTo>
                <a:cubicBezTo>
                  <a:pt x="2858" y="2572"/>
                  <a:pt x="3347" y="2477"/>
                  <a:pt x="3751" y="2275"/>
                </a:cubicBezTo>
                <a:cubicBezTo>
                  <a:pt x="3787" y="2263"/>
                  <a:pt x="3799" y="2251"/>
                  <a:pt x="3811" y="2215"/>
                </a:cubicBezTo>
                <a:cubicBezTo>
                  <a:pt x="3870" y="2144"/>
                  <a:pt x="3847" y="2072"/>
                  <a:pt x="3787" y="2037"/>
                </a:cubicBezTo>
                <a:cubicBezTo>
                  <a:pt x="3382" y="1834"/>
                  <a:pt x="2882" y="1727"/>
                  <a:pt x="2418" y="1703"/>
                </a:cubicBezTo>
                <a:cubicBezTo>
                  <a:pt x="2382" y="1167"/>
                  <a:pt x="2287" y="572"/>
                  <a:pt x="2061" y="72"/>
                </a:cubicBezTo>
                <a:cubicBezTo>
                  <a:pt x="2037" y="24"/>
                  <a:pt x="1989" y="1"/>
                  <a:pt x="19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3" name="Google Shape;723;p42"/>
          <p:cNvGrpSpPr/>
          <p:nvPr/>
        </p:nvGrpSpPr>
        <p:grpSpPr>
          <a:xfrm>
            <a:off x="7750244" y="2886567"/>
            <a:ext cx="1206195" cy="1177623"/>
            <a:chOff x="2180272" y="-464800"/>
            <a:chExt cx="1256977" cy="1227202"/>
          </a:xfrm>
        </p:grpSpPr>
        <p:sp>
          <p:nvSpPr>
            <p:cNvPr id="724" name="Google Shape;724;p42"/>
            <p:cNvSpPr/>
            <p:nvPr/>
          </p:nvSpPr>
          <p:spPr>
            <a:xfrm rot="1305289">
              <a:off x="2317483" y="-315805"/>
              <a:ext cx="982555" cy="929213"/>
            </a:xfrm>
            <a:custGeom>
              <a:avLst/>
              <a:gdLst/>
              <a:ahLst/>
              <a:cxnLst/>
              <a:rect l="l" t="t" r="r" b="b"/>
              <a:pathLst>
                <a:path w="2358" h="2230" extrusionOk="0">
                  <a:moveTo>
                    <a:pt x="1231" y="0"/>
                  </a:moveTo>
                  <a:cubicBezTo>
                    <a:pt x="1192" y="0"/>
                    <a:pt x="1154" y="21"/>
                    <a:pt x="1131" y="66"/>
                  </a:cubicBezTo>
                  <a:lnTo>
                    <a:pt x="822" y="566"/>
                  </a:lnTo>
                  <a:cubicBezTo>
                    <a:pt x="810" y="602"/>
                    <a:pt x="774" y="626"/>
                    <a:pt x="726" y="626"/>
                  </a:cubicBezTo>
                  <a:lnTo>
                    <a:pt x="131" y="661"/>
                  </a:lnTo>
                  <a:cubicBezTo>
                    <a:pt x="48" y="673"/>
                    <a:pt x="0" y="780"/>
                    <a:pt x="60" y="852"/>
                  </a:cubicBezTo>
                  <a:lnTo>
                    <a:pt x="453" y="1292"/>
                  </a:lnTo>
                  <a:cubicBezTo>
                    <a:pt x="476" y="1328"/>
                    <a:pt x="488" y="1376"/>
                    <a:pt x="476" y="1399"/>
                  </a:cubicBezTo>
                  <a:lnTo>
                    <a:pt x="334" y="1983"/>
                  </a:lnTo>
                  <a:cubicBezTo>
                    <a:pt x="314" y="2051"/>
                    <a:pt x="374" y="2127"/>
                    <a:pt x="442" y="2127"/>
                  </a:cubicBezTo>
                  <a:cubicBezTo>
                    <a:pt x="457" y="2127"/>
                    <a:pt x="473" y="2123"/>
                    <a:pt x="488" y="2114"/>
                  </a:cubicBezTo>
                  <a:lnTo>
                    <a:pt x="1048" y="1876"/>
                  </a:lnTo>
                  <a:cubicBezTo>
                    <a:pt x="1055" y="1872"/>
                    <a:pt x="1064" y="1871"/>
                    <a:pt x="1074" y="1871"/>
                  </a:cubicBezTo>
                  <a:cubicBezTo>
                    <a:pt x="1098" y="1871"/>
                    <a:pt x="1126" y="1879"/>
                    <a:pt x="1143" y="1888"/>
                  </a:cubicBezTo>
                  <a:lnTo>
                    <a:pt x="1655" y="2209"/>
                  </a:lnTo>
                  <a:cubicBezTo>
                    <a:pt x="1672" y="2223"/>
                    <a:pt x="1691" y="2229"/>
                    <a:pt x="1710" y="2229"/>
                  </a:cubicBezTo>
                  <a:cubicBezTo>
                    <a:pt x="1770" y="2229"/>
                    <a:pt x="1828" y="2168"/>
                    <a:pt x="1810" y="2114"/>
                  </a:cubicBezTo>
                  <a:lnTo>
                    <a:pt x="1774" y="1519"/>
                  </a:lnTo>
                  <a:cubicBezTo>
                    <a:pt x="1774" y="1471"/>
                    <a:pt x="1786" y="1447"/>
                    <a:pt x="1810" y="1411"/>
                  </a:cubicBezTo>
                  <a:lnTo>
                    <a:pt x="2274" y="1042"/>
                  </a:lnTo>
                  <a:cubicBezTo>
                    <a:pt x="2358" y="971"/>
                    <a:pt x="2322" y="852"/>
                    <a:pt x="2239" y="840"/>
                  </a:cubicBezTo>
                  <a:lnTo>
                    <a:pt x="1643" y="697"/>
                  </a:lnTo>
                  <a:cubicBezTo>
                    <a:pt x="1608" y="685"/>
                    <a:pt x="1584" y="661"/>
                    <a:pt x="1560" y="626"/>
                  </a:cubicBezTo>
                  <a:lnTo>
                    <a:pt x="1346" y="78"/>
                  </a:lnTo>
                  <a:cubicBezTo>
                    <a:pt x="1320" y="27"/>
                    <a:pt x="1275" y="0"/>
                    <a:pt x="1231" y="0"/>
                  </a:cubicBezTo>
                  <a:close/>
                </a:path>
              </a:pathLst>
            </a:custGeom>
            <a:solidFill>
              <a:schemeClr val="accent4"/>
            </a:solidFill>
            <a:ln>
              <a:noFill/>
            </a:ln>
            <a:effectLst>
              <a:outerShdw dist="76200" dir="5400000" algn="bl" rotWithShape="0">
                <a:schemeClr val="lt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42"/>
            <p:cNvSpPr/>
            <p:nvPr/>
          </p:nvSpPr>
          <p:spPr>
            <a:xfrm rot="1305284">
              <a:off x="2487572" y="-154950"/>
              <a:ext cx="642378" cy="607502"/>
            </a:xfrm>
            <a:custGeom>
              <a:avLst/>
              <a:gdLst/>
              <a:ahLst/>
              <a:cxnLst/>
              <a:rect l="l" t="t" r="r" b="b"/>
              <a:pathLst>
                <a:path w="2358" h="2230" extrusionOk="0">
                  <a:moveTo>
                    <a:pt x="1231" y="0"/>
                  </a:moveTo>
                  <a:cubicBezTo>
                    <a:pt x="1192" y="0"/>
                    <a:pt x="1154" y="21"/>
                    <a:pt x="1131" y="66"/>
                  </a:cubicBezTo>
                  <a:lnTo>
                    <a:pt x="822" y="566"/>
                  </a:lnTo>
                  <a:cubicBezTo>
                    <a:pt x="810" y="602"/>
                    <a:pt x="774" y="626"/>
                    <a:pt x="726" y="626"/>
                  </a:cubicBezTo>
                  <a:lnTo>
                    <a:pt x="131" y="661"/>
                  </a:lnTo>
                  <a:cubicBezTo>
                    <a:pt x="48" y="673"/>
                    <a:pt x="0" y="780"/>
                    <a:pt x="60" y="852"/>
                  </a:cubicBezTo>
                  <a:lnTo>
                    <a:pt x="453" y="1292"/>
                  </a:lnTo>
                  <a:cubicBezTo>
                    <a:pt x="476" y="1328"/>
                    <a:pt x="488" y="1376"/>
                    <a:pt x="476" y="1399"/>
                  </a:cubicBezTo>
                  <a:lnTo>
                    <a:pt x="334" y="1983"/>
                  </a:lnTo>
                  <a:cubicBezTo>
                    <a:pt x="314" y="2051"/>
                    <a:pt x="374" y="2127"/>
                    <a:pt x="442" y="2127"/>
                  </a:cubicBezTo>
                  <a:cubicBezTo>
                    <a:pt x="457" y="2127"/>
                    <a:pt x="473" y="2123"/>
                    <a:pt x="488" y="2114"/>
                  </a:cubicBezTo>
                  <a:lnTo>
                    <a:pt x="1048" y="1876"/>
                  </a:lnTo>
                  <a:cubicBezTo>
                    <a:pt x="1055" y="1872"/>
                    <a:pt x="1064" y="1871"/>
                    <a:pt x="1074" y="1871"/>
                  </a:cubicBezTo>
                  <a:cubicBezTo>
                    <a:pt x="1098" y="1871"/>
                    <a:pt x="1126" y="1879"/>
                    <a:pt x="1143" y="1888"/>
                  </a:cubicBezTo>
                  <a:lnTo>
                    <a:pt x="1655" y="2209"/>
                  </a:lnTo>
                  <a:cubicBezTo>
                    <a:pt x="1672" y="2223"/>
                    <a:pt x="1691" y="2229"/>
                    <a:pt x="1710" y="2229"/>
                  </a:cubicBezTo>
                  <a:cubicBezTo>
                    <a:pt x="1770" y="2229"/>
                    <a:pt x="1828" y="2168"/>
                    <a:pt x="1810" y="2114"/>
                  </a:cubicBezTo>
                  <a:lnTo>
                    <a:pt x="1774" y="1519"/>
                  </a:lnTo>
                  <a:cubicBezTo>
                    <a:pt x="1774" y="1471"/>
                    <a:pt x="1786" y="1447"/>
                    <a:pt x="1810" y="1411"/>
                  </a:cubicBezTo>
                  <a:lnTo>
                    <a:pt x="2274" y="1042"/>
                  </a:lnTo>
                  <a:cubicBezTo>
                    <a:pt x="2358" y="971"/>
                    <a:pt x="2322" y="852"/>
                    <a:pt x="2239" y="840"/>
                  </a:cubicBezTo>
                  <a:lnTo>
                    <a:pt x="1643" y="697"/>
                  </a:lnTo>
                  <a:cubicBezTo>
                    <a:pt x="1608" y="685"/>
                    <a:pt x="1584" y="661"/>
                    <a:pt x="1560" y="626"/>
                  </a:cubicBezTo>
                  <a:lnTo>
                    <a:pt x="1346" y="78"/>
                  </a:lnTo>
                  <a:cubicBezTo>
                    <a:pt x="1320" y="27"/>
                    <a:pt x="1275" y="0"/>
                    <a:pt x="1231" y="0"/>
                  </a:cubicBezTo>
                  <a:close/>
                </a:path>
              </a:pathLst>
            </a:custGeom>
            <a:solidFill>
              <a:schemeClr val="accent2"/>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6" name="Google Shape;726;p42"/>
          <p:cNvSpPr/>
          <p:nvPr/>
        </p:nvSpPr>
        <p:spPr>
          <a:xfrm>
            <a:off x="7474388" y="2699204"/>
            <a:ext cx="350229" cy="391938"/>
          </a:xfrm>
          <a:custGeom>
            <a:avLst/>
            <a:gdLst/>
            <a:ahLst/>
            <a:cxnLst/>
            <a:rect l="l" t="t" r="r" b="b"/>
            <a:pathLst>
              <a:path w="3871" h="4332" extrusionOk="0">
                <a:moveTo>
                  <a:pt x="1942" y="1"/>
                </a:moveTo>
                <a:cubicBezTo>
                  <a:pt x="1894" y="1"/>
                  <a:pt x="1846" y="24"/>
                  <a:pt x="1823" y="72"/>
                </a:cubicBezTo>
                <a:cubicBezTo>
                  <a:pt x="1596" y="572"/>
                  <a:pt x="1513" y="1167"/>
                  <a:pt x="1465" y="1703"/>
                </a:cubicBezTo>
                <a:cubicBezTo>
                  <a:pt x="1001" y="1739"/>
                  <a:pt x="513" y="1834"/>
                  <a:pt x="108" y="2037"/>
                </a:cubicBezTo>
                <a:cubicBezTo>
                  <a:pt x="1" y="2084"/>
                  <a:pt x="1" y="2239"/>
                  <a:pt x="108" y="2299"/>
                </a:cubicBezTo>
                <a:cubicBezTo>
                  <a:pt x="513" y="2501"/>
                  <a:pt x="1001" y="2596"/>
                  <a:pt x="1465" y="2632"/>
                </a:cubicBezTo>
                <a:cubicBezTo>
                  <a:pt x="1513" y="3215"/>
                  <a:pt x="1704" y="4239"/>
                  <a:pt x="1882" y="4323"/>
                </a:cubicBezTo>
                <a:cubicBezTo>
                  <a:pt x="1899" y="4328"/>
                  <a:pt x="1917" y="4331"/>
                  <a:pt x="1934" y="4331"/>
                </a:cubicBezTo>
                <a:cubicBezTo>
                  <a:pt x="1986" y="4331"/>
                  <a:pt x="2034" y="4302"/>
                  <a:pt x="2061" y="4239"/>
                </a:cubicBezTo>
                <a:cubicBezTo>
                  <a:pt x="2287" y="3751"/>
                  <a:pt x="2370" y="3156"/>
                  <a:pt x="2406" y="2620"/>
                </a:cubicBezTo>
                <a:cubicBezTo>
                  <a:pt x="2858" y="2572"/>
                  <a:pt x="3347" y="2477"/>
                  <a:pt x="3751" y="2275"/>
                </a:cubicBezTo>
                <a:cubicBezTo>
                  <a:pt x="3787" y="2263"/>
                  <a:pt x="3799" y="2251"/>
                  <a:pt x="3811" y="2215"/>
                </a:cubicBezTo>
                <a:cubicBezTo>
                  <a:pt x="3870" y="2144"/>
                  <a:pt x="3847" y="2072"/>
                  <a:pt x="3787" y="2037"/>
                </a:cubicBezTo>
                <a:cubicBezTo>
                  <a:pt x="3382" y="1834"/>
                  <a:pt x="2882" y="1727"/>
                  <a:pt x="2418" y="1703"/>
                </a:cubicBezTo>
                <a:cubicBezTo>
                  <a:pt x="2382" y="1167"/>
                  <a:pt x="2287" y="572"/>
                  <a:pt x="2061" y="72"/>
                </a:cubicBezTo>
                <a:cubicBezTo>
                  <a:pt x="2037" y="24"/>
                  <a:pt x="1989" y="1"/>
                  <a:pt x="19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mc:AlternateContent xmlns:mc="http://schemas.openxmlformats.org/markup-compatibility/2006" xmlns:am3d="http://schemas.microsoft.com/office/drawing/2017/model3d">
        <mc:Choice Requires="am3d">
          <p:graphicFrame>
            <p:nvGraphicFramePr>
              <p:cNvPr id="2" name="3D Model 1" descr="Summation">
                <a:extLst>
                  <a:ext uri="{FF2B5EF4-FFF2-40B4-BE49-F238E27FC236}">
                    <a16:creationId xmlns:a16="http://schemas.microsoft.com/office/drawing/2014/main" id="{8E69B950-F407-D54B-CFF6-86EE5D9394E3}"/>
                  </a:ext>
                </a:extLst>
              </p:cNvPr>
              <p:cNvGraphicFramePr>
                <a:graphicFrameLocks noChangeAspect="1"/>
              </p:cNvGraphicFramePr>
              <p:nvPr>
                <p:extLst>
                  <p:ext uri="{D42A27DB-BD31-4B8C-83A1-F6EECF244321}">
                    <p14:modId xmlns:p14="http://schemas.microsoft.com/office/powerpoint/2010/main" val="451958533"/>
                  </p:ext>
                </p:extLst>
              </p:nvPr>
            </p:nvGraphicFramePr>
            <p:xfrm>
              <a:off x="-26847" y="3058003"/>
              <a:ext cx="1552276" cy="2539283"/>
            </p:xfrm>
            <a:graphic>
              <a:graphicData uri="http://schemas.microsoft.com/office/drawing/2017/model3d">
                <am3d:model3d r:embed="rId3">
                  <am3d:spPr>
                    <a:xfrm>
                      <a:off x="0" y="0"/>
                      <a:ext cx="1552276" cy="2539283"/>
                    </a:xfrm>
                    <a:prstGeom prst="rect">
                      <a:avLst/>
                    </a:prstGeom>
                  </am3d:spPr>
                  <am3d:camera>
                    <am3d:pos x="0" y="0" z="57749968"/>
                    <am3d:up dx="0" dy="36000000" dz="0"/>
                    <am3d:lookAt x="0" y="0" z="0"/>
                    <am3d:perspective fov="2700000"/>
                  </am3d:camera>
                  <am3d:trans>
                    <am3d:meterPerModelUnit n="8442251" d="1000000"/>
                    <am3d:preTrans dx="-495556" dy="-18000000" dz="-1"/>
                    <am3d:scale>
                      <am3d:sx n="1000000" d="1000000"/>
                      <am3d:sy n="1000000" d="1000000"/>
                      <am3d:sz n="1000000" d="1000000"/>
                    </am3d:scale>
                    <am3d:rot ax="69468" ay="1660724" az="32273"/>
                    <am3d:postTrans dx="0" dy="0" dz="0"/>
                  </am3d:trans>
                  <am3d:raster rName="Office3DRenderer" rVer="16.0.8326">
                    <am3d:blip r:embed="rId4"/>
                  </am3d:raster>
                  <am3d:objViewport viewportSz="281724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2" name="3D Model 1" descr="Summation">
                <a:extLst>
                  <a:ext uri="{FF2B5EF4-FFF2-40B4-BE49-F238E27FC236}">
                    <a16:creationId xmlns:a16="http://schemas.microsoft.com/office/drawing/2014/main" id="{8E69B950-F407-D54B-CFF6-86EE5D9394E3}"/>
                  </a:ext>
                </a:extLst>
              </p:cNvPr>
              <p:cNvPicPr>
                <a:picLocks noGrp="1" noRot="1" noChangeAspect="1" noMove="1" noResize="1" noEditPoints="1" noAdjustHandles="1" noChangeArrowheads="1" noChangeShapeType="1" noCrop="1"/>
              </p:cNvPicPr>
              <p:nvPr/>
            </p:nvPicPr>
            <p:blipFill>
              <a:blip r:embed="rId5"/>
              <a:stretch>
                <a:fillRect/>
              </a:stretch>
            </p:blipFill>
            <p:spPr>
              <a:xfrm>
                <a:off x="-26847" y="3058003"/>
                <a:ext cx="1552276" cy="2539283"/>
              </a:xfrm>
              <a:prstGeom prst="rect">
                <a:avLst/>
              </a:prstGeom>
            </p:spPr>
          </p:pic>
        </mc:Fallback>
      </mc:AlternateContent>
    </p:spTree>
  </p:cSld>
  <p:clrMapOvr>
    <a:masterClrMapping/>
  </p:clrMapOvr>
  <mc:AlternateContent xmlns:mc="http://schemas.openxmlformats.org/markup-compatibility/2006" xmlns:p14="http://schemas.microsoft.com/office/powerpoint/2010/main">
    <mc:Choice Requires="p14">
      <p:transition spd="slow" p14:dur="2250">
        <p14:flythrough/>
      </p:transition>
    </mc:Choice>
    <mc:Fallback xmlns="">
      <p:transition spd="slow">
        <p:fade/>
      </p:transition>
    </mc:Fallback>
  </mc:AlternateContent>
</p:sld>
</file>

<file path=ppt/theme/theme1.xml><?xml version="1.0" encoding="utf-8"?>
<a:theme xmlns:a="http://schemas.openxmlformats.org/drawingml/2006/main" name="Mouse &amp; Keyboard Efficient Use Workshop by Slidesgo">
  <a:themeElements>
    <a:clrScheme name="Simple Light">
      <a:dk1>
        <a:srgbClr val="415A75"/>
      </a:dk1>
      <a:lt1>
        <a:srgbClr val="7CACE1"/>
      </a:lt1>
      <a:dk2>
        <a:srgbClr val="BFE2EC"/>
      </a:dk2>
      <a:lt2>
        <a:srgbClr val="E7FFFF"/>
      </a:lt2>
      <a:accent1>
        <a:srgbClr val="FFFDD1"/>
      </a:accent1>
      <a:accent2>
        <a:srgbClr val="FEE4A7"/>
      </a:accent2>
      <a:accent3>
        <a:srgbClr val="FFE0E1"/>
      </a:accent3>
      <a:accent4>
        <a:srgbClr val="FFFFFF"/>
      </a:accent4>
      <a:accent5>
        <a:srgbClr val="FFFFFF"/>
      </a:accent5>
      <a:accent6>
        <a:srgbClr val="FCCBCD"/>
      </a:accent6>
      <a:hlink>
        <a:srgbClr val="415A75"/>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445</Words>
  <Application>Microsoft Office PowerPoint</Application>
  <PresentationFormat>Presentación en pantalla (16:9)</PresentationFormat>
  <Paragraphs>80</Paragraphs>
  <Slides>18</Slides>
  <Notes>17</Notes>
  <HiddenSlides>0</HiddenSlides>
  <MMClips>1</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18</vt:i4>
      </vt:variant>
    </vt:vector>
  </HeadingPairs>
  <TitlesOfParts>
    <vt:vector size="23" baseType="lpstr">
      <vt:lpstr>Karla Medium</vt:lpstr>
      <vt:lpstr>Fredoka One</vt:lpstr>
      <vt:lpstr>Karla</vt:lpstr>
      <vt:lpstr>Arial</vt:lpstr>
      <vt:lpstr>Mouse &amp; Keyboard Efficient Use Workshop by Slidesgo</vt:lpstr>
      <vt:lpstr>Función SUMA EXCELL</vt:lpstr>
      <vt:lpstr>Integrantes</vt:lpstr>
      <vt:lpstr>— Kofi Annan</vt:lpstr>
      <vt:lpstr>Temas a tocar: </vt:lpstr>
      <vt:lpstr>¿Qué es la función SUMA?</vt:lpstr>
      <vt:lpstr>Función SUMA</vt:lpstr>
      <vt:lpstr>Temas a tocar: </vt:lpstr>
      <vt:lpstr>¿Cómo funciona?</vt:lpstr>
      <vt:lpstr>Funciona…</vt:lpstr>
      <vt:lpstr>Temas a tocar: </vt:lpstr>
      <vt:lpstr>¿Para qué sirve?</vt:lpstr>
      <vt:lpstr>Sirve para:</vt:lpstr>
      <vt:lpstr>Temas a tocar: </vt:lpstr>
      <vt:lpstr>Ejemplos</vt:lpstr>
      <vt:lpstr>Ejemplos</vt:lpstr>
      <vt:lpstr>Miren como se realizan desde Excel</vt:lpstr>
      <vt:lpstr>Criterios que debemos  tener en cuenta</vt:lpstr>
      <vt:lpstr>¡Muchas gracias!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Función SUMA EXCELL</dc:title>
  <dc:creator>Ashly Figueroa</dc:creator>
  <cp:lastModifiedBy>Stefany  Rodriguez</cp:lastModifiedBy>
  <cp:revision>1</cp:revision>
  <dcterms:modified xsi:type="dcterms:W3CDTF">2023-04-26T13:29:06Z</dcterms:modified>
</cp:coreProperties>
</file>